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3" r:id="rId2"/>
    <p:sldMasterId id="2147483686" r:id="rId3"/>
    <p:sldMasterId id="2147483699" r:id="rId4"/>
    <p:sldMasterId id="2147483705" r:id="rId5"/>
    <p:sldMasterId id="2147483717" r:id="rId6"/>
  </p:sldMasterIdLst>
  <p:notesMasterIdLst>
    <p:notesMasterId r:id="rId67"/>
  </p:notesMasterIdLst>
  <p:sldIdLst>
    <p:sldId id="313" r:id="rId7"/>
    <p:sldId id="363" r:id="rId8"/>
    <p:sldId id="314" r:id="rId9"/>
    <p:sldId id="315" r:id="rId10"/>
    <p:sldId id="316" r:id="rId11"/>
    <p:sldId id="317" r:id="rId12"/>
    <p:sldId id="339" r:id="rId13"/>
    <p:sldId id="340" r:id="rId14"/>
    <p:sldId id="341" r:id="rId15"/>
    <p:sldId id="342" r:id="rId16"/>
    <p:sldId id="293" r:id="rId17"/>
    <p:sldId id="333" r:id="rId18"/>
    <p:sldId id="334" r:id="rId19"/>
    <p:sldId id="335" r:id="rId20"/>
    <p:sldId id="336" r:id="rId21"/>
    <p:sldId id="338" r:id="rId22"/>
    <p:sldId id="337" r:id="rId23"/>
    <p:sldId id="364" r:id="rId24"/>
    <p:sldId id="365" r:id="rId25"/>
    <p:sldId id="366" r:id="rId26"/>
    <p:sldId id="361" r:id="rId27"/>
    <p:sldId id="343" r:id="rId28"/>
    <p:sldId id="345" r:id="rId29"/>
    <p:sldId id="346" r:id="rId30"/>
    <p:sldId id="347" r:id="rId31"/>
    <p:sldId id="362" r:id="rId32"/>
    <p:sldId id="367" r:id="rId33"/>
    <p:sldId id="369" r:id="rId34"/>
    <p:sldId id="370" r:id="rId35"/>
    <p:sldId id="371" r:id="rId36"/>
    <p:sldId id="372" r:id="rId37"/>
    <p:sldId id="373" r:id="rId38"/>
    <p:sldId id="349" r:id="rId39"/>
    <p:sldId id="374" r:id="rId40"/>
    <p:sldId id="375" r:id="rId41"/>
    <p:sldId id="350" r:id="rId42"/>
    <p:sldId id="351" r:id="rId43"/>
    <p:sldId id="352" r:id="rId44"/>
    <p:sldId id="377" r:id="rId45"/>
    <p:sldId id="353" r:id="rId46"/>
    <p:sldId id="354" r:id="rId47"/>
    <p:sldId id="355" r:id="rId48"/>
    <p:sldId id="380" r:id="rId49"/>
    <p:sldId id="356" r:id="rId50"/>
    <p:sldId id="357" r:id="rId51"/>
    <p:sldId id="358" r:id="rId52"/>
    <p:sldId id="382" r:id="rId53"/>
    <p:sldId id="359" r:id="rId54"/>
    <p:sldId id="360" r:id="rId55"/>
    <p:sldId id="378" r:id="rId56"/>
    <p:sldId id="379" r:id="rId57"/>
    <p:sldId id="381" r:id="rId58"/>
    <p:sldId id="388" r:id="rId59"/>
    <p:sldId id="385" r:id="rId60"/>
    <p:sldId id="391" r:id="rId61"/>
    <p:sldId id="392" r:id="rId62"/>
    <p:sldId id="384" r:id="rId63"/>
    <p:sldId id="394" r:id="rId64"/>
    <p:sldId id="387" r:id="rId65"/>
    <p:sldId id="386"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Setup" id="{01FE0953-FC7D-48FA-957E-F882F7B89F10}">
          <p14:sldIdLst>
            <p14:sldId id="313"/>
            <p14:sldId id="363"/>
            <p14:sldId id="314"/>
            <p14:sldId id="315"/>
            <p14:sldId id="316"/>
            <p14:sldId id="317"/>
          </p14:sldIdLst>
        </p14:section>
        <p14:section name="Setup Work" id="{62A6E32E-54AE-4F0A-9141-F730BFF1C8A2}">
          <p14:sldIdLst>
            <p14:sldId id="339"/>
            <p14:sldId id="340"/>
            <p14:sldId id="341"/>
            <p14:sldId id="342"/>
          </p14:sldIdLst>
        </p14:section>
        <p14:section name="Launch EC2 instance" id="{D8B3CC6F-BA9C-4126-9034-C2C40E49E0DA}">
          <p14:sldIdLst>
            <p14:sldId id="293"/>
            <p14:sldId id="333"/>
            <p14:sldId id="334"/>
            <p14:sldId id="335"/>
            <p14:sldId id="336"/>
            <p14:sldId id="338"/>
            <p14:sldId id="337"/>
            <p14:sldId id="364"/>
            <p14:sldId id="365"/>
            <p14:sldId id="366"/>
            <p14:sldId id="361"/>
          </p14:sldIdLst>
        </p14:section>
        <p14:section name="Config API" id="{6A6A9969-0C47-4EC4-BBE3-0F4D4CD368C4}">
          <p14:sldIdLst>
            <p14:sldId id="343"/>
            <p14:sldId id="345"/>
            <p14:sldId id="346"/>
            <p14:sldId id="347"/>
            <p14:sldId id="362"/>
            <p14:sldId id="367"/>
            <p14:sldId id="369"/>
            <p14:sldId id="370"/>
            <p14:sldId id="371"/>
            <p14:sldId id="372"/>
            <p14:sldId id="373"/>
          </p14:sldIdLst>
        </p14:section>
        <p14:section name="Use Case #1 - CPU Increase" id="{124AC5D8-7B4D-48A9-888A-AC3DDDEEAB0C}">
          <p14:sldIdLst>
            <p14:sldId id="349"/>
            <p14:sldId id="374"/>
            <p14:sldId id="375"/>
            <p14:sldId id="350"/>
            <p14:sldId id="351"/>
          </p14:sldIdLst>
        </p14:section>
        <p14:section name="Use Case #2 - Exception Analysis" id="{12D66011-6B36-44DE-8BF7-E78CFE26F3E5}">
          <p14:sldIdLst>
            <p14:sldId id="352"/>
            <p14:sldId id="377"/>
            <p14:sldId id="353"/>
            <p14:sldId id="354"/>
          </p14:sldIdLst>
        </p14:section>
        <p14:section name="Use Case #3 - Slow Login" id="{9E5F5C06-2C82-42E2-A69F-28F17C7776A8}">
          <p14:sldIdLst>
            <p14:sldId id="355"/>
            <p14:sldId id="380"/>
            <p14:sldId id="356"/>
            <p14:sldId id="357"/>
          </p14:sldIdLst>
        </p14:section>
        <p14:section name="Use Case #4 - Homepage Slowdown" id="{74213463-6F35-4C4E-9B09-985AAC2E700D}">
          <p14:sldIdLst>
            <p14:sldId id="358"/>
            <p14:sldId id="382"/>
            <p14:sldId id="359"/>
            <p14:sldId id="360"/>
          </p14:sldIdLst>
        </p14:section>
        <p14:section name="Tips and Tricks" id="{DE2ED86D-83AF-489D-9828-28A95888AADC}">
          <p14:sldIdLst>
            <p14:sldId id="378"/>
            <p14:sldId id="379"/>
            <p14:sldId id="381"/>
            <p14:sldId id="388"/>
            <p14:sldId id="385"/>
            <p14:sldId id="391"/>
            <p14:sldId id="392"/>
            <p14:sldId id="384"/>
            <p14:sldId id="394"/>
          </p14:sldIdLst>
        </p14:section>
        <p14:section name="Conclusion" id="{AFCEE529-B45A-4A9D-9E62-878CC18B8C76}">
          <p14:sldIdLst>
            <p14:sldId id="387"/>
            <p14:sldId id="38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gar, Wayne" initials="SW" lastIdx="1" clrIdx="0">
    <p:extLst>
      <p:ext uri="{19B8F6BF-5375-455C-9EA6-DF929625EA0E}">
        <p15:presenceInfo xmlns:p15="http://schemas.microsoft.com/office/powerpoint/2012/main" userId="S-1-5-21-1248024348-3599049643-1007755405-83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9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D88C2E-97DD-42DD-B8CA-0F83FD031245}" v="322" dt="2019-01-28T03:19:44.0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7" autoAdjust="0"/>
    <p:restoredTop sz="79466" autoAdjust="0"/>
  </p:normalViewPr>
  <p:slideViewPr>
    <p:cSldViewPr snapToGrid="0">
      <p:cViewPr varScale="1">
        <p:scale>
          <a:sx n="93" d="100"/>
          <a:sy n="93" d="100"/>
        </p:scale>
        <p:origin x="82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microsoft.com/office/2015/10/relationships/revisionInfo" Target="revisionInfo.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gar, Wayne" userId="928a7808-81e7-49ee-b9e8-10f22b65d284" providerId="ADAL" clId="{04D88C2E-97DD-42DD-B8CA-0F83FD031245}"/>
    <pc:docChg chg="undo custSel addSld delSld modSld sldOrd delSection modSection">
      <pc:chgData name="Segar, Wayne" userId="928a7808-81e7-49ee-b9e8-10f22b65d284" providerId="ADAL" clId="{04D88C2E-97DD-42DD-B8CA-0F83FD031245}" dt="2019-01-28T03:19:44.048" v="4738"/>
      <pc:docMkLst>
        <pc:docMk/>
      </pc:docMkLst>
      <pc:sldChg chg="modSp">
        <pc:chgData name="Segar, Wayne" userId="928a7808-81e7-49ee-b9e8-10f22b65d284" providerId="ADAL" clId="{04D88C2E-97DD-42DD-B8CA-0F83FD031245}" dt="2019-01-28T03:13:42.494" v="4735" actId="14826"/>
        <pc:sldMkLst>
          <pc:docMk/>
          <pc:sldMk cId="801978034" sldId="313"/>
        </pc:sldMkLst>
        <pc:spChg chg="mod">
          <ac:chgData name="Segar, Wayne" userId="928a7808-81e7-49ee-b9e8-10f22b65d284" providerId="ADAL" clId="{04D88C2E-97DD-42DD-B8CA-0F83FD031245}" dt="2019-01-28T02:48:38.139" v="4612" actId="20577"/>
          <ac:spMkLst>
            <pc:docMk/>
            <pc:sldMk cId="801978034" sldId="313"/>
            <ac:spMk id="26" creationId="{B6A6E617-33B2-C64C-893D-5FF6EF0CD2D2}"/>
          </ac:spMkLst>
        </pc:spChg>
        <pc:spChg chg="mod">
          <ac:chgData name="Segar, Wayne" userId="928a7808-81e7-49ee-b9e8-10f22b65d284" providerId="ADAL" clId="{04D88C2E-97DD-42DD-B8CA-0F83FD031245}" dt="2019-01-28T02:48:20.673" v="4590"/>
          <ac:spMkLst>
            <pc:docMk/>
            <pc:sldMk cId="801978034" sldId="313"/>
            <ac:spMk id="27" creationId="{9C4FD39C-9E16-144B-9B50-7160E1A707C6}"/>
          </ac:spMkLst>
        </pc:spChg>
        <pc:picChg chg="mod">
          <ac:chgData name="Segar, Wayne" userId="928a7808-81e7-49ee-b9e8-10f22b65d284" providerId="ADAL" clId="{04D88C2E-97DD-42DD-B8CA-0F83FD031245}" dt="2019-01-28T03:13:42.494" v="4735" actId="14826"/>
          <ac:picMkLst>
            <pc:docMk/>
            <pc:sldMk cId="801978034" sldId="313"/>
            <ac:picMk id="15" creationId="{3166E429-0688-CE42-8BA4-E9387B0DFB16}"/>
          </ac:picMkLst>
        </pc:picChg>
        <pc:picChg chg="mod">
          <ac:chgData name="Segar, Wayne" userId="928a7808-81e7-49ee-b9e8-10f22b65d284" providerId="ADAL" clId="{04D88C2E-97DD-42DD-B8CA-0F83FD031245}" dt="2019-01-28T02:47:40.545" v="4573" actId="14826"/>
          <ac:picMkLst>
            <pc:docMk/>
            <pc:sldMk cId="801978034" sldId="313"/>
            <ac:picMk id="18" creationId="{F190B128-C3DF-1948-9487-248D2DD2953B}"/>
          </ac:picMkLst>
        </pc:picChg>
      </pc:sldChg>
      <pc:sldChg chg="modSp">
        <pc:chgData name="Segar, Wayne" userId="928a7808-81e7-49ee-b9e8-10f22b65d284" providerId="ADAL" clId="{04D88C2E-97DD-42DD-B8CA-0F83FD031245}" dt="2019-01-25T17:25:05.244" v="569" actId="13926"/>
        <pc:sldMkLst>
          <pc:docMk/>
          <pc:sldMk cId="3813435708" sldId="316"/>
        </pc:sldMkLst>
        <pc:spChg chg="mod">
          <ac:chgData name="Segar, Wayne" userId="928a7808-81e7-49ee-b9e8-10f22b65d284" providerId="ADAL" clId="{04D88C2E-97DD-42DD-B8CA-0F83FD031245}" dt="2019-01-25T17:25:05.244" v="569" actId="13926"/>
          <ac:spMkLst>
            <pc:docMk/>
            <pc:sldMk cId="3813435708" sldId="316"/>
            <ac:spMk id="3" creationId="{5A13E8F1-2B40-45F3-9E36-A294EAF08DE2}"/>
          </ac:spMkLst>
        </pc:spChg>
      </pc:sldChg>
      <pc:sldChg chg="modSp">
        <pc:chgData name="Segar, Wayne" userId="928a7808-81e7-49ee-b9e8-10f22b65d284" providerId="ADAL" clId="{04D88C2E-97DD-42DD-B8CA-0F83FD031245}" dt="2019-01-21T22:28:10.572" v="35" actId="1037"/>
        <pc:sldMkLst>
          <pc:docMk/>
          <pc:sldMk cId="3116492773" sldId="334"/>
        </pc:sldMkLst>
        <pc:spChg chg="mod">
          <ac:chgData name="Segar, Wayne" userId="928a7808-81e7-49ee-b9e8-10f22b65d284" providerId="ADAL" clId="{04D88C2E-97DD-42DD-B8CA-0F83FD031245}" dt="2019-01-21T22:28:10.572" v="35" actId="1037"/>
          <ac:spMkLst>
            <pc:docMk/>
            <pc:sldMk cId="3116492773" sldId="334"/>
            <ac:spMk id="11" creationId="{E3C66CC0-7E81-4F01-A4D1-662A4E1C424F}"/>
          </ac:spMkLst>
        </pc:spChg>
        <pc:picChg chg="mod">
          <ac:chgData name="Segar, Wayne" userId="928a7808-81e7-49ee-b9e8-10f22b65d284" providerId="ADAL" clId="{04D88C2E-97DD-42DD-B8CA-0F83FD031245}" dt="2019-01-21T22:28:04.374" v="29" actId="1076"/>
          <ac:picMkLst>
            <pc:docMk/>
            <pc:sldMk cId="3116492773" sldId="334"/>
            <ac:picMk id="7" creationId="{11609736-2A91-49D5-BD31-508F2DF2FCF1}"/>
          </ac:picMkLst>
        </pc:picChg>
      </pc:sldChg>
      <pc:sldChg chg="addSp delSp modSp">
        <pc:chgData name="Segar, Wayne" userId="928a7808-81e7-49ee-b9e8-10f22b65d284" providerId="ADAL" clId="{04D88C2E-97DD-42DD-B8CA-0F83FD031245}" dt="2019-01-21T22:29:39.495" v="49" actId="1440"/>
        <pc:sldMkLst>
          <pc:docMk/>
          <pc:sldMk cId="3925199220" sldId="340"/>
        </pc:sldMkLst>
        <pc:spChg chg="mod">
          <ac:chgData name="Segar, Wayne" userId="928a7808-81e7-49ee-b9e8-10f22b65d284" providerId="ADAL" clId="{04D88C2E-97DD-42DD-B8CA-0F83FD031245}" dt="2019-01-21T22:26:56.958" v="0" actId="20577"/>
          <ac:spMkLst>
            <pc:docMk/>
            <pc:sldMk cId="3925199220" sldId="340"/>
            <ac:spMk id="3" creationId="{E1641C86-C8E2-4A69-9522-2DD2F3CC8A07}"/>
          </ac:spMkLst>
        </pc:spChg>
        <pc:spChg chg="mod ord">
          <ac:chgData name="Segar, Wayne" userId="928a7808-81e7-49ee-b9e8-10f22b65d284" providerId="ADAL" clId="{04D88C2E-97DD-42DD-B8CA-0F83FD031245}" dt="2019-01-21T22:29:24.281" v="44" actId="164"/>
          <ac:spMkLst>
            <pc:docMk/>
            <pc:sldMk cId="3925199220" sldId="340"/>
            <ac:spMk id="5" creationId="{6E2803BB-F1DF-4DA9-83E7-09E6EFD2C2AE}"/>
          </ac:spMkLst>
        </pc:spChg>
        <pc:grpChg chg="add mod">
          <ac:chgData name="Segar, Wayne" userId="928a7808-81e7-49ee-b9e8-10f22b65d284" providerId="ADAL" clId="{04D88C2E-97DD-42DD-B8CA-0F83FD031245}" dt="2019-01-21T22:29:34.189" v="47" actId="1076"/>
          <ac:grpSpMkLst>
            <pc:docMk/>
            <pc:sldMk cId="3925199220" sldId="340"/>
            <ac:grpSpMk id="7" creationId="{F10D2312-D35F-42F4-AA3E-8EC30340A1F8}"/>
          </ac:grpSpMkLst>
        </pc:grpChg>
        <pc:picChg chg="del">
          <ac:chgData name="Segar, Wayne" userId="928a7808-81e7-49ee-b9e8-10f22b65d284" providerId="ADAL" clId="{04D88C2E-97DD-42DD-B8CA-0F83FD031245}" dt="2019-01-21T22:29:04.392" v="36" actId="478"/>
          <ac:picMkLst>
            <pc:docMk/>
            <pc:sldMk cId="3925199220" sldId="340"/>
            <ac:picMk id="4" creationId="{E5778473-5382-4196-B9B6-16E8473CC36D}"/>
          </ac:picMkLst>
        </pc:picChg>
        <pc:picChg chg="add mod">
          <ac:chgData name="Segar, Wayne" userId="928a7808-81e7-49ee-b9e8-10f22b65d284" providerId="ADAL" clId="{04D88C2E-97DD-42DD-B8CA-0F83FD031245}" dt="2019-01-21T22:29:39.495" v="49" actId="1440"/>
          <ac:picMkLst>
            <pc:docMk/>
            <pc:sldMk cId="3925199220" sldId="340"/>
            <ac:picMk id="6" creationId="{F454A775-889C-4113-8DE1-8304B07A36D8}"/>
          </ac:picMkLst>
        </pc:picChg>
      </pc:sldChg>
      <pc:sldChg chg="modSp">
        <pc:chgData name="Segar, Wayne" userId="928a7808-81e7-49ee-b9e8-10f22b65d284" providerId="ADAL" clId="{04D88C2E-97DD-42DD-B8CA-0F83FD031245}" dt="2019-01-21T22:27:12.653" v="1" actId="20577"/>
        <pc:sldMkLst>
          <pc:docMk/>
          <pc:sldMk cId="2960580642" sldId="341"/>
        </pc:sldMkLst>
        <pc:spChg chg="mod">
          <ac:chgData name="Segar, Wayne" userId="928a7808-81e7-49ee-b9e8-10f22b65d284" providerId="ADAL" clId="{04D88C2E-97DD-42DD-B8CA-0F83FD031245}" dt="2019-01-21T22:27:12.653" v="1" actId="20577"/>
          <ac:spMkLst>
            <pc:docMk/>
            <pc:sldMk cId="2960580642" sldId="341"/>
            <ac:spMk id="3" creationId="{9440A5A3-8887-4AA3-B45C-DD0AF82127AC}"/>
          </ac:spMkLst>
        </pc:spChg>
      </pc:sldChg>
      <pc:sldChg chg="modSp">
        <pc:chgData name="Segar, Wayne" userId="928a7808-81e7-49ee-b9e8-10f22b65d284" providerId="ADAL" clId="{04D88C2E-97DD-42DD-B8CA-0F83FD031245}" dt="2019-01-21T22:27:33.433" v="16" actId="20577"/>
        <pc:sldMkLst>
          <pc:docMk/>
          <pc:sldMk cId="3413985959" sldId="342"/>
        </pc:sldMkLst>
        <pc:spChg chg="mod">
          <ac:chgData name="Segar, Wayne" userId="928a7808-81e7-49ee-b9e8-10f22b65d284" providerId="ADAL" clId="{04D88C2E-97DD-42DD-B8CA-0F83FD031245}" dt="2019-01-21T22:27:33.433" v="16" actId="20577"/>
          <ac:spMkLst>
            <pc:docMk/>
            <pc:sldMk cId="3413985959" sldId="342"/>
            <ac:spMk id="3" creationId="{9194DC12-8006-4DBD-AAD4-EB994BB60FE0}"/>
          </ac:spMkLst>
        </pc:spChg>
      </pc:sldChg>
      <pc:sldChg chg="modSp">
        <pc:chgData name="Segar, Wayne" userId="928a7808-81e7-49ee-b9e8-10f22b65d284" providerId="ADAL" clId="{04D88C2E-97DD-42DD-B8CA-0F83FD031245}" dt="2019-01-21T22:31:27.508" v="54" actId="20577"/>
        <pc:sldMkLst>
          <pc:docMk/>
          <pc:sldMk cId="1863401673" sldId="345"/>
        </pc:sldMkLst>
        <pc:spChg chg="mod">
          <ac:chgData name="Segar, Wayne" userId="928a7808-81e7-49ee-b9e8-10f22b65d284" providerId="ADAL" clId="{04D88C2E-97DD-42DD-B8CA-0F83FD031245}" dt="2019-01-21T22:31:27.508" v="54" actId="20577"/>
          <ac:spMkLst>
            <pc:docMk/>
            <pc:sldMk cId="1863401673" sldId="345"/>
            <ac:spMk id="3" creationId="{19FB8C5B-5AAA-4C19-ACAF-761AE626914D}"/>
          </ac:spMkLst>
        </pc:spChg>
      </pc:sldChg>
      <pc:sldChg chg="addSp delSp modSp">
        <pc:chgData name="Segar, Wayne" userId="928a7808-81e7-49ee-b9e8-10f22b65d284" providerId="ADAL" clId="{04D88C2E-97DD-42DD-B8CA-0F83FD031245}" dt="2019-01-24T13:48:16.208" v="61" actId="208"/>
        <pc:sldMkLst>
          <pc:docMk/>
          <pc:sldMk cId="3082520285" sldId="347"/>
        </pc:sldMkLst>
        <pc:picChg chg="del">
          <ac:chgData name="Segar, Wayne" userId="928a7808-81e7-49ee-b9e8-10f22b65d284" providerId="ADAL" clId="{04D88C2E-97DD-42DD-B8CA-0F83FD031245}" dt="2019-01-24T13:48:05.997" v="56" actId="478"/>
          <ac:picMkLst>
            <pc:docMk/>
            <pc:sldMk cId="3082520285" sldId="347"/>
            <ac:picMk id="4" creationId="{6D16110A-F236-4E0D-B721-2458FC8295E4}"/>
          </ac:picMkLst>
        </pc:picChg>
        <pc:picChg chg="add mod">
          <ac:chgData name="Segar, Wayne" userId="928a7808-81e7-49ee-b9e8-10f22b65d284" providerId="ADAL" clId="{04D88C2E-97DD-42DD-B8CA-0F83FD031245}" dt="2019-01-24T13:48:16.208" v="61" actId="208"/>
          <ac:picMkLst>
            <pc:docMk/>
            <pc:sldMk cId="3082520285" sldId="347"/>
            <ac:picMk id="5" creationId="{2D95CF1A-D32F-4252-9701-8E086A66F5A5}"/>
          </ac:picMkLst>
        </pc:picChg>
      </pc:sldChg>
      <pc:sldChg chg="del">
        <pc:chgData name="Segar, Wayne" userId="928a7808-81e7-49ee-b9e8-10f22b65d284" providerId="ADAL" clId="{04D88C2E-97DD-42DD-B8CA-0F83FD031245}" dt="2019-01-27T14:32:06.113" v="4425" actId="2696"/>
        <pc:sldMkLst>
          <pc:docMk/>
          <pc:sldMk cId="3336875530" sldId="348"/>
        </pc:sldMkLst>
      </pc:sldChg>
      <pc:sldChg chg="modSp">
        <pc:chgData name="Segar, Wayne" userId="928a7808-81e7-49ee-b9e8-10f22b65d284" providerId="ADAL" clId="{04D88C2E-97DD-42DD-B8CA-0F83FD031245}" dt="2019-01-28T03:11:04.628" v="4636" actId="20577"/>
        <pc:sldMkLst>
          <pc:docMk/>
          <pc:sldMk cId="756873820" sldId="350"/>
        </pc:sldMkLst>
        <pc:spChg chg="mod">
          <ac:chgData name="Segar, Wayne" userId="928a7808-81e7-49ee-b9e8-10f22b65d284" providerId="ADAL" clId="{04D88C2E-97DD-42DD-B8CA-0F83FD031245}" dt="2019-01-28T03:11:04.628" v="4636" actId="20577"/>
          <ac:spMkLst>
            <pc:docMk/>
            <pc:sldMk cId="756873820" sldId="350"/>
            <ac:spMk id="3" creationId="{265AEA0F-20B4-4FA6-9756-A74153BBBC0B}"/>
          </ac:spMkLst>
        </pc:spChg>
      </pc:sldChg>
      <pc:sldChg chg="modSp">
        <pc:chgData name="Segar, Wayne" userId="928a7808-81e7-49ee-b9e8-10f22b65d284" providerId="ADAL" clId="{04D88C2E-97DD-42DD-B8CA-0F83FD031245}" dt="2019-01-25T22:01:07.674" v="3708" actId="20577"/>
        <pc:sldMkLst>
          <pc:docMk/>
          <pc:sldMk cId="362387140" sldId="351"/>
        </pc:sldMkLst>
        <pc:spChg chg="mod">
          <ac:chgData name="Segar, Wayne" userId="928a7808-81e7-49ee-b9e8-10f22b65d284" providerId="ADAL" clId="{04D88C2E-97DD-42DD-B8CA-0F83FD031245}" dt="2019-01-25T22:01:07.674" v="3708" actId="20577"/>
          <ac:spMkLst>
            <pc:docMk/>
            <pc:sldMk cId="362387140" sldId="351"/>
            <ac:spMk id="3" creationId="{265AEA0F-20B4-4FA6-9756-A74153BBBC0B}"/>
          </ac:spMkLst>
        </pc:spChg>
      </pc:sldChg>
      <pc:sldChg chg="modSp">
        <pc:chgData name="Segar, Wayne" userId="928a7808-81e7-49ee-b9e8-10f22b65d284" providerId="ADAL" clId="{04D88C2E-97DD-42DD-B8CA-0F83FD031245}" dt="2019-01-28T03:11:49.648" v="4684" actId="20577"/>
        <pc:sldMkLst>
          <pc:docMk/>
          <pc:sldMk cId="109260236" sldId="353"/>
        </pc:sldMkLst>
        <pc:spChg chg="mod">
          <ac:chgData name="Segar, Wayne" userId="928a7808-81e7-49ee-b9e8-10f22b65d284" providerId="ADAL" clId="{04D88C2E-97DD-42DD-B8CA-0F83FD031245}" dt="2019-01-28T03:11:49.648" v="4684" actId="20577"/>
          <ac:spMkLst>
            <pc:docMk/>
            <pc:sldMk cId="109260236" sldId="353"/>
            <ac:spMk id="3" creationId="{265AEA0F-20B4-4FA6-9756-A74153BBBC0B}"/>
          </ac:spMkLst>
        </pc:spChg>
      </pc:sldChg>
      <pc:sldChg chg="modSp">
        <pc:chgData name="Segar, Wayne" userId="928a7808-81e7-49ee-b9e8-10f22b65d284" providerId="ADAL" clId="{04D88C2E-97DD-42DD-B8CA-0F83FD031245}" dt="2019-01-27T14:33:49.968" v="4428" actId="20577"/>
        <pc:sldMkLst>
          <pc:docMk/>
          <pc:sldMk cId="1629848295" sldId="354"/>
        </pc:sldMkLst>
        <pc:spChg chg="mod">
          <ac:chgData name="Segar, Wayne" userId="928a7808-81e7-49ee-b9e8-10f22b65d284" providerId="ADAL" clId="{04D88C2E-97DD-42DD-B8CA-0F83FD031245}" dt="2019-01-27T14:33:49.968" v="4428" actId="20577"/>
          <ac:spMkLst>
            <pc:docMk/>
            <pc:sldMk cId="1629848295" sldId="354"/>
            <ac:spMk id="3" creationId="{265AEA0F-20B4-4FA6-9756-A74153BBBC0B}"/>
          </ac:spMkLst>
        </pc:spChg>
      </pc:sldChg>
      <pc:sldChg chg="modSp">
        <pc:chgData name="Segar, Wayne" userId="928a7808-81e7-49ee-b9e8-10f22b65d284" providerId="ADAL" clId="{04D88C2E-97DD-42DD-B8CA-0F83FD031245}" dt="2019-01-28T03:12:16.829" v="4703" actId="6549"/>
        <pc:sldMkLst>
          <pc:docMk/>
          <pc:sldMk cId="3533327731" sldId="356"/>
        </pc:sldMkLst>
        <pc:spChg chg="mod">
          <ac:chgData name="Segar, Wayne" userId="928a7808-81e7-49ee-b9e8-10f22b65d284" providerId="ADAL" clId="{04D88C2E-97DD-42DD-B8CA-0F83FD031245}" dt="2019-01-28T03:12:16.829" v="4703" actId="6549"/>
          <ac:spMkLst>
            <pc:docMk/>
            <pc:sldMk cId="3533327731" sldId="356"/>
            <ac:spMk id="3" creationId="{265AEA0F-20B4-4FA6-9756-A74153BBBC0B}"/>
          </ac:spMkLst>
        </pc:spChg>
      </pc:sldChg>
      <pc:sldChg chg="modSp">
        <pc:chgData name="Segar, Wayne" userId="928a7808-81e7-49ee-b9e8-10f22b65d284" providerId="ADAL" clId="{04D88C2E-97DD-42DD-B8CA-0F83FD031245}" dt="2019-01-25T22:44:37.545" v="4424" actId="20577"/>
        <pc:sldMkLst>
          <pc:docMk/>
          <pc:sldMk cId="3586382668" sldId="357"/>
        </pc:sldMkLst>
        <pc:spChg chg="mod">
          <ac:chgData name="Segar, Wayne" userId="928a7808-81e7-49ee-b9e8-10f22b65d284" providerId="ADAL" clId="{04D88C2E-97DD-42DD-B8CA-0F83FD031245}" dt="2019-01-25T22:44:37.545" v="4424" actId="20577"/>
          <ac:spMkLst>
            <pc:docMk/>
            <pc:sldMk cId="3586382668" sldId="357"/>
            <ac:spMk id="3" creationId="{265AEA0F-20B4-4FA6-9756-A74153BBBC0B}"/>
          </ac:spMkLst>
        </pc:spChg>
      </pc:sldChg>
      <pc:sldChg chg="modSp">
        <pc:chgData name="Segar, Wayne" userId="928a7808-81e7-49ee-b9e8-10f22b65d284" providerId="ADAL" clId="{04D88C2E-97DD-42DD-B8CA-0F83FD031245}" dt="2019-01-28T03:12:51.682" v="4734" actId="6549"/>
        <pc:sldMkLst>
          <pc:docMk/>
          <pc:sldMk cId="1057431997" sldId="359"/>
        </pc:sldMkLst>
        <pc:spChg chg="mod">
          <ac:chgData name="Segar, Wayne" userId="928a7808-81e7-49ee-b9e8-10f22b65d284" providerId="ADAL" clId="{04D88C2E-97DD-42DD-B8CA-0F83FD031245}" dt="2019-01-28T03:12:51.682" v="4734" actId="6549"/>
          <ac:spMkLst>
            <pc:docMk/>
            <pc:sldMk cId="1057431997" sldId="359"/>
            <ac:spMk id="3" creationId="{265AEA0F-20B4-4FA6-9756-A74153BBBC0B}"/>
          </ac:spMkLst>
        </pc:spChg>
      </pc:sldChg>
      <pc:sldChg chg="modSp">
        <pc:chgData name="Segar, Wayne" userId="928a7808-81e7-49ee-b9e8-10f22b65d284" providerId="ADAL" clId="{04D88C2E-97DD-42DD-B8CA-0F83FD031245}" dt="2019-01-27T14:36:34.571" v="4572" actId="20577"/>
        <pc:sldMkLst>
          <pc:docMk/>
          <pc:sldMk cId="254633033" sldId="360"/>
        </pc:sldMkLst>
        <pc:spChg chg="mod">
          <ac:chgData name="Segar, Wayne" userId="928a7808-81e7-49ee-b9e8-10f22b65d284" providerId="ADAL" clId="{04D88C2E-97DD-42DD-B8CA-0F83FD031245}" dt="2019-01-27T14:36:34.571" v="4572" actId="20577"/>
          <ac:spMkLst>
            <pc:docMk/>
            <pc:sldMk cId="254633033" sldId="360"/>
            <ac:spMk id="3" creationId="{265AEA0F-20B4-4FA6-9756-A74153BBBC0B}"/>
          </ac:spMkLst>
        </pc:spChg>
      </pc:sldChg>
      <pc:sldChg chg="modSp">
        <pc:chgData name="Segar, Wayne" userId="928a7808-81e7-49ee-b9e8-10f22b65d284" providerId="ADAL" clId="{04D88C2E-97DD-42DD-B8CA-0F83FD031245}" dt="2019-01-24T13:48:48.357" v="88" actId="20577"/>
        <pc:sldMkLst>
          <pc:docMk/>
          <pc:sldMk cId="476869894" sldId="362"/>
        </pc:sldMkLst>
        <pc:spChg chg="mod">
          <ac:chgData name="Segar, Wayne" userId="928a7808-81e7-49ee-b9e8-10f22b65d284" providerId="ADAL" clId="{04D88C2E-97DD-42DD-B8CA-0F83FD031245}" dt="2019-01-24T13:48:48.357" v="88" actId="20577"/>
          <ac:spMkLst>
            <pc:docMk/>
            <pc:sldMk cId="476869894" sldId="362"/>
            <ac:spMk id="3" creationId="{DF096410-0564-4E99-9AB2-4B14FCB07B6A}"/>
          </ac:spMkLst>
        </pc:spChg>
      </pc:sldChg>
      <pc:sldChg chg="delCm">
        <pc:chgData name="Segar, Wayne" userId="928a7808-81e7-49ee-b9e8-10f22b65d284" providerId="ADAL" clId="{04D88C2E-97DD-42DD-B8CA-0F83FD031245}" dt="2019-01-24T13:45:53.741" v="55"/>
        <pc:sldMkLst>
          <pc:docMk/>
          <pc:sldMk cId="2504790286" sldId="365"/>
        </pc:sldMkLst>
      </pc:sldChg>
      <pc:sldChg chg="addSp delSp modSp add">
        <pc:chgData name="Segar, Wayne" userId="928a7808-81e7-49ee-b9e8-10f22b65d284" providerId="ADAL" clId="{04D88C2E-97DD-42DD-B8CA-0F83FD031245}" dt="2019-01-24T20:23:20.001" v="552" actId="20577"/>
        <pc:sldMkLst>
          <pc:docMk/>
          <pc:sldMk cId="3148976275" sldId="374"/>
        </pc:sldMkLst>
        <pc:spChg chg="mod">
          <ac:chgData name="Segar, Wayne" userId="928a7808-81e7-49ee-b9e8-10f22b65d284" providerId="ADAL" clId="{04D88C2E-97DD-42DD-B8CA-0F83FD031245}" dt="2019-01-24T20:23:20.001" v="552" actId="20577"/>
          <ac:spMkLst>
            <pc:docMk/>
            <pc:sldMk cId="3148976275" sldId="374"/>
            <ac:spMk id="2" creationId="{203D80F2-A63B-4555-996E-6B12B3AFD8BC}"/>
          </ac:spMkLst>
        </pc:spChg>
        <pc:spChg chg="mod">
          <ac:chgData name="Segar, Wayne" userId="928a7808-81e7-49ee-b9e8-10f22b65d284" providerId="ADAL" clId="{04D88C2E-97DD-42DD-B8CA-0F83FD031245}" dt="2019-01-24T20:19:38.066" v="396" actId="12"/>
          <ac:spMkLst>
            <pc:docMk/>
            <pc:sldMk cId="3148976275" sldId="374"/>
            <ac:spMk id="3" creationId="{4480FC5A-D0E3-44D3-A293-315F4A547058}"/>
          </ac:spMkLst>
        </pc:spChg>
        <pc:spChg chg="add mod">
          <ac:chgData name="Segar, Wayne" userId="928a7808-81e7-49ee-b9e8-10f22b65d284" providerId="ADAL" clId="{04D88C2E-97DD-42DD-B8CA-0F83FD031245}" dt="2019-01-24T20:01:08.758" v="375" actId="14100"/>
          <ac:spMkLst>
            <pc:docMk/>
            <pc:sldMk cId="3148976275" sldId="374"/>
            <ac:spMk id="6" creationId="{91325C6E-5770-4DB8-A74A-5EC74ABA5F3C}"/>
          </ac:spMkLst>
        </pc:spChg>
        <pc:spChg chg="add mod">
          <ac:chgData name="Segar, Wayne" userId="928a7808-81e7-49ee-b9e8-10f22b65d284" providerId="ADAL" clId="{04D88C2E-97DD-42DD-B8CA-0F83FD031245}" dt="2019-01-24T20:01:28.744" v="382" actId="14100"/>
          <ac:spMkLst>
            <pc:docMk/>
            <pc:sldMk cId="3148976275" sldId="374"/>
            <ac:spMk id="7" creationId="{D834D3CD-88A2-45D1-8388-234BC82AD6D0}"/>
          </ac:spMkLst>
        </pc:spChg>
        <pc:picChg chg="add del mod modCrop">
          <ac:chgData name="Segar, Wayne" userId="928a7808-81e7-49ee-b9e8-10f22b65d284" providerId="ADAL" clId="{04D88C2E-97DD-42DD-B8CA-0F83FD031245}" dt="2019-01-24T20:00:33.187" v="367" actId="478"/>
          <ac:picMkLst>
            <pc:docMk/>
            <pc:sldMk cId="3148976275" sldId="374"/>
            <ac:picMk id="4" creationId="{988242BA-EBD7-489E-B139-6B338667EFD3}"/>
          </ac:picMkLst>
        </pc:picChg>
        <pc:picChg chg="add mod">
          <ac:chgData name="Segar, Wayne" userId="928a7808-81e7-49ee-b9e8-10f22b65d284" providerId="ADAL" clId="{04D88C2E-97DD-42DD-B8CA-0F83FD031245}" dt="2019-01-24T20:01:36.849" v="383" actId="208"/>
          <ac:picMkLst>
            <pc:docMk/>
            <pc:sldMk cId="3148976275" sldId="374"/>
            <ac:picMk id="5" creationId="{D7011443-1885-4E21-940D-BFB7FC94A8CC}"/>
          </ac:picMkLst>
        </pc:picChg>
      </pc:sldChg>
      <pc:sldChg chg="addSp delSp modSp add">
        <pc:chgData name="Segar, Wayne" userId="928a7808-81e7-49ee-b9e8-10f22b65d284" providerId="ADAL" clId="{04D88C2E-97DD-42DD-B8CA-0F83FD031245}" dt="2019-01-24T20:23:24.191" v="560" actId="20577"/>
        <pc:sldMkLst>
          <pc:docMk/>
          <pc:sldMk cId="2422948833" sldId="375"/>
        </pc:sldMkLst>
        <pc:spChg chg="mod">
          <ac:chgData name="Segar, Wayne" userId="928a7808-81e7-49ee-b9e8-10f22b65d284" providerId="ADAL" clId="{04D88C2E-97DD-42DD-B8CA-0F83FD031245}" dt="2019-01-24T20:23:24.191" v="560" actId="20577"/>
          <ac:spMkLst>
            <pc:docMk/>
            <pc:sldMk cId="2422948833" sldId="375"/>
            <ac:spMk id="2" creationId="{203D80F2-A63B-4555-996E-6B12B3AFD8BC}"/>
          </ac:spMkLst>
        </pc:spChg>
        <pc:spChg chg="mod">
          <ac:chgData name="Segar, Wayne" userId="928a7808-81e7-49ee-b9e8-10f22b65d284" providerId="ADAL" clId="{04D88C2E-97DD-42DD-B8CA-0F83FD031245}" dt="2019-01-24T20:22:08.292" v="542" actId="20577"/>
          <ac:spMkLst>
            <pc:docMk/>
            <pc:sldMk cId="2422948833" sldId="375"/>
            <ac:spMk id="3" creationId="{4480FC5A-D0E3-44D3-A293-315F4A547058}"/>
          </ac:spMkLst>
        </pc:spChg>
        <pc:spChg chg="del">
          <ac:chgData name="Segar, Wayne" userId="928a7808-81e7-49ee-b9e8-10f22b65d284" providerId="ADAL" clId="{04D88C2E-97DD-42DD-B8CA-0F83FD031245}" dt="2019-01-24T20:01:57.340" v="393" actId="478"/>
          <ac:spMkLst>
            <pc:docMk/>
            <pc:sldMk cId="2422948833" sldId="375"/>
            <ac:spMk id="6" creationId="{91325C6E-5770-4DB8-A74A-5EC74ABA5F3C}"/>
          </ac:spMkLst>
        </pc:spChg>
        <pc:spChg chg="del">
          <ac:chgData name="Segar, Wayne" userId="928a7808-81e7-49ee-b9e8-10f22b65d284" providerId="ADAL" clId="{04D88C2E-97DD-42DD-B8CA-0F83FD031245}" dt="2019-01-24T20:01:58.528" v="394" actId="478"/>
          <ac:spMkLst>
            <pc:docMk/>
            <pc:sldMk cId="2422948833" sldId="375"/>
            <ac:spMk id="7" creationId="{D834D3CD-88A2-45D1-8388-234BC82AD6D0}"/>
          </ac:spMkLst>
        </pc:spChg>
        <pc:picChg chg="add mod">
          <ac:chgData name="Segar, Wayne" userId="928a7808-81e7-49ee-b9e8-10f22b65d284" providerId="ADAL" clId="{04D88C2E-97DD-42DD-B8CA-0F83FD031245}" dt="2019-01-24T20:22:56.797" v="544" actId="208"/>
          <ac:picMkLst>
            <pc:docMk/>
            <pc:sldMk cId="2422948833" sldId="375"/>
            <ac:picMk id="4" creationId="{B8233E4B-0BE2-4AA4-844C-78A51F44C2DA}"/>
          </ac:picMkLst>
        </pc:picChg>
        <pc:picChg chg="del">
          <ac:chgData name="Segar, Wayne" userId="928a7808-81e7-49ee-b9e8-10f22b65d284" providerId="ADAL" clId="{04D88C2E-97DD-42DD-B8CA-0F83FD031245}" dt="2019-01-24T20:01:55.416" v="392" actId="478"/>
          <ac:picMkLst>
            <pc:docMk/>
            <pc:sldMk cId="2422948833" sldId="375"/>
            <ac:picMk id="5" creationId="{D7011443-1885-4E21-940D-BFB7FC94A8CC}"/>
          </ac:picMkLst>
        </pc:picChg>
      </pc:sldChg>
      <pc:sldChg chg="addSp delSp modSp">
        <pc:chgData name="Segar, Wayne" userId="928a7808-81e7-49ee-b9e8-10f22b65d284" providerId="ADAL" clId="{04D88C2E-97DD-42DD-B8CA-0F83FD031245}" dt="2019-01-25T18:33:23.802" v="1106" actId="20577"/>
        <pc:sldMkLst>
          <pc:docMk/>
          <pc:sldMk cId="147162490" sldId="377"/>
        </pc:sldMkLst>
        <pc:spChg chg="mod">
          <ac:chgData name="Segar, Wayne" userId="928a7808-81e7-49ee-b9e8-10f22b65d284" providerId="ADAL" clId="{04D88C2E-97DD-42DD-B8CA-0F83FD031245}" dt="2019-01-25T18:33:23.802" v="1106" actId="20577"/>
          <ac:spMkLst>
            <pc:docMk/>
            <pc:sldMk cId="147162490" sldId="377"/>
            <ac:spMk id="2" creationId="{203D80F2-A63B-4555-996E-6B12B3AFD8BC}"/>
          </ac:spMkLst>
        </pc:spChg>
        <pc:spChg chg="mod">
          <ac:chgData name="Segar, Wayne" userId="928a7808-81e7-49ee-b9e8-10f22b65d284" providerId="ADAL" clId="{04D88C2E-97DD-42DD-B8CA-0F83FD031245}" dt="2019-01-25T17:28:01.102" v="593"/>
          <ac:spMkLst>
            <pc:docMk/>
            <pc:sldMk cId="147162490" sldId="377"/>
            <ac:spMk id="3" creationId="{4480FC5A-D0E3-44D3-A293-315F4A547058}"/>
          </ac:spMkLst>
        </pc:spChg>
        <pc:picChg chg="del">
          <ac:chgData name="Segar, Wayne" userId="928a7808-81e7-49ee-b9e8-10f22b65d284" providerId="ADAL" clId="{04D88C2E-97DD-42DD-B8CA-0F83FD031245}" dt="2019-01-25T17:28:36.221" v="595" actId="478"/>
          <ac:picMkLst>
            <pc:docMk/>
            <pc:sldMk cId="147162490" sldId="377"/>
            <ac:picMk id="4" creationId="{B8233E4B-0BE2-4AA4-844C-78A51F44C2DA}"/>
          </ac:picMkLst>
        </pc:picChg>
        <pc:picChg chg="add mod">
          <ac:chgData name="Segar, Wayne" userId="928a7808-81e7-49ee-b9e8-10f22b65d284" providerId="ADAL" clId="{04D88C2E-97DD-42DD-B8CA-0F83FD031245}" dt="2019-01-25T17:28:38.996" v="597" actId="208"/>
          <ac:picMkLst>
            <pc:docMk/>
            <pc:sldMk cId="147162490" sldId="377"/>
            <ac:picMk id="5" creationId="{CF91EB82-212A-46FF-BDD9-6CF956EEF41E}"/>
          </ac:picMkLst>
        </pc:picChg>
      </pc:sldChg>
      <pc:sldChg chg="modSp add">
        <pc:chgData name="Segar, Wayne" userId="928a7808-81e7-49ee-b9e8-10f22b65d284" providerId="ADAL" clId="{04D88C2E-97DD-42DD-B8CA-0F83FD031245}" dt="2019-01-25T17:59:26.846" v="619" actId="27636"/>
        <pc:sldMkLst>
          <pc:docMk/>
          <pc:sldMk cId="3692143892" sldId="378"/>
        </pc:sldMkLst>
        <pc:spChg chg="mod">
          <ac:chgData name="Segar, Wayne" userId="928a7808-81e7-49ee-b9e8-10f22b65d284" providerId="ADAL" clId="{04D88C2E-97DD-42DD-B8CA-0F83FD031245}" dt="2019-01-25T17:59:26.846" v="619" actId="27636"/>
          <ac:spMkLst>
            <pc:docMk/>
            <pc:sldMk cId="3692143892" sldId="378"/>
            <ac:spMk id="2" creationId="{D8638A82-7D06-4EAF-AB71-D7929B521F64}"/>
          </ac:spMkLst>
        </pc:spChg>
      </pc:sldChg>
      <pc:sldChg chg="addSp delSp modSp add modAnim">
        <pc:chgData name="Segar, Wayne" userId="928a7808-81e7-49ee-b9e8-10f22b65d284" providerId="ADAL" clId="{04D88C2E-97DD-42DD-B8CA-0F83FD031245}" dt="2019-01-28T03:19:44.048" v="4738"/>
        <pc:sldMkLst>
          <pc:docMk/>
          <pc:sldMk cId="2338933166" sldId="379"/>
        </pc:sldMkLst>
        <pc:spChg chg="mod">
          <ac:chgData name="Segar, Wayne" userId="928a7808-81e7-49ee-b9e8-10f22b65d284" providerId="ADAL" clId="{04D88C2E-97DD-42DD-B8CA-0F83FD031245}" dt="2019-01-25T18:04:02.013" v="799" actId="1076"/>
          <ac:spMkLst>
            <pc:docMk/>
            <pc:sldMk cId="2338933166" sldId="379"/>
            <ac:spMk id="2" creationId="{6ABDD9A4-1A3B-4FD4-86C6-D5A75EB44C8A}"/>
          </ac:spMkLst>
        </pc:spChg>
        <pc:spChg chg="mod">
          <ac:chgData name="Segar, Wayne" userId="928a7808-81e7-49ee-b9e8-10f22b65d284" providerId="ADAL" clId="{04D88C2E-97DD-42DD-B8CA-0F83FD031245}" dt="2019-01-25T18:01:22.505" v="790" actId="20577"/>
          <ac:spMkLst>
            <pc:docMk/>
            <pc:sldMk cId="2338933166" sldId="379"/>
            <ac:spMk id="3" creationId="{0F7F35D4-9A75-404F-BEFC-25EE770A4F00}"/>
          </ac:spMkLst>
        </pc:spChg>
        <pc:spChg chg="add mod">
          <ac:chgData name="Segar, Wayne" userId="928a7808-81e7-49ee-b9e8-10f22b65d284" providerId="ADAL" clId="{04D88C2E-97DD-42DD-B8CA-0F83FD031245}" dt="2019-01-25T18:07:36.036" v="905" actId="164"/>
          <ac:spMkLst>
            <pc:docMk/>
            <pc:sldMk cId="2338933166" sldId="379"/>
            <ac:spMk id="6" creationId="{9255EAA7-2212-4178-852F-000DC8D0316D}"/>
          </ac:spMkLst>
        </pc:spChg>
        <pc:spChg chg="add del mod">
          <ac:chgData name="Segar, Wayne" userId="928a7808-81e7-49ee-b9e8-10f22b65d284" providerId="ADAL" clId="{04D88C2E-97DD-42DD-B8CA-0F83FD031245}" dt="2019-01-25T18:06:38.540" v="831" actId="478"/>
          <ac:spMkLst>
            <pc:docMk/>
            <pc:sldMk cId="2338933166" sldId="379"/>
            <ac:spMk id="7" creationId="{8CCFD864-81B1-4EAC-A6F5-052C11852B32}"/>
          </ac:spMkLst>
        </pc:spChg>
        <pc:spChg chg="add mod">
          <ac:chgData name="Segar, Wayne" userId="928a7808-81e7-49ee-b9e8-10f22b65d284" providerId="ADAL" clId="{04D88C2E-97DD-42DD-B8CA-0F83FD031245}" dt="2019-01-25T18:07:36.036" v="905" actId="164"/>
          <ac:spMkLst>
            <pc:docMk/>
            <pc:sldMk cId="2338933166" sldId="379"/>
            <ac:spMk id="8" creationId="{D2BA6584-B228-4131-80FD-290F0AF78122}"/>
          </ac:spMkLst>
        </pc:spChg>
        <pc:spChg chg="add mod topLvl">
          <ac:chgData name="Segar, Wayne" userId="928a7808-81e7-49ee-b9e8-10f22b65d284" providerId="ADAL" clId="{04D88C2E-97DD-42DD-B8CA-0F83FD031245}" dt="2019-01-25T18:10:37.965" v="1059" actId="164"/>
          <ac:spMkLst>
            <pc:docMk/>
            <pc:sldMk cId="2338933166" sldId="379"/>
            <ac:spMk id="12" creationId="{32C1FF18-CB7A-4CDB-84E9-1A8743F8C27C}"/>
          </ac:spMkLst>
        </pc:spChg>
        <pc:spChg chg="add mod">
          <ac:chgData name="Segar, Wayne" userId="928a7808-81e7-49ee-b9e8-10f22b65d284" providerId="ADAL" clId="{04D88C2E-97DD-42DD-B8CA-0F83FD031245}" dt="2019-01-25T18:10:37.965" v="1059" actId="164"/>
          <ac:spMkLst>
            <pc:docMk/>
            <pc:sldMk cId="2338933166" sldId="379"/>
            <ac:spMk id="14" creationId="{3E4EF5C5-8DC0-4F32-A18A-5E844EF4DEBF}"/>
          </ac:spMkLst>
        </pc:spChg>
        <pc:grpChg chg="add mod">
          <ac:chgData name="Segar, Wayne" userId="928a7808-81e7-49ee-b9e8-10f22b65d284" providerId="ADAL" clId="{04D88C2E-97DD-42DD-B8CA-0F83FD031245}" dt="2019-01-25T18:07:36.036" v="905" actId="164"/>
          <ac:grpSpMkLst>
            <pc:docMk/>
            <pc:sldMk cId="2338933166" sldId="379"/>
            <ac:grpSpMk id="9" creationId="{3A5321C4-F426-487B-A1CA-C1F3EED95A37}"/>
          </ac:grpSpMkLst>
        </pc:grpChg>
        <pc:grpChg chg="add del mod">
          <ac:chgData name="Segar, Wayne" userId="928a7808-81e7-49ee-b9e8-10f22b65d284" providerId="ADAL" clId="{04D88C2E-97DD-42DD-B8CA-0F83FD031245}" dt="2019-01-25T18:10:27.396" v="1058" actId="165"/>
          <ac:grpSpMkLst>
            <pc:docMk/>
            <pc:sldMk cId="2338933166" sldId="379"/>
            <ac:grpSpMk id="13" creationId="{286F7BAA-E8DD-4645-925F-A7A3E23B6DC8}"/>
          </ac:grpSpMkLst>
        </pc:grpChg>
        <pc:grpChg chg="add mod">
          <ac:chgData name="Segar, Wayne" userId="928a7808-81e7-49ee-b9e8-10f22b65d284" providerId="ADAL" clId="{04D88C2E-97DD-42DD-B8CA-0F83FD031245}" dt="2019-01-25T18:11:24.927" v="1064" actId="1076"/>
          <ac:grpSpMkLst>
            <pc:docMk/>
            <pc:sldMk cId="2338933166" sldId="379"/>
            <ac:grpSpMk id="15" creationId="{FB0CAB10-4D0B-47BF-94E3-39B330768096}"/>
          </ac:grpSpMkLst>
        </pc:grpChg>
        <pc:picChg chg="add del mod">
          <ac:chgData name="Segar, Wayne" userId="928a7808-81e7-49ee-b9e8-10f22b65d284" providerId="ADAL" clId="{04D88C2E-97DD-42DD-B8CA-0F83FD031245}" dt="2019-01-25T18:03:21.292" v="794" actId="478"/>
          <ac:picMkLst>
            <pc:docMk/>
            <pc:sldMk cId="2338933166" sldId="379"/>
            <ac:picMk id="4" creationId="{B056A8C9-93D2-413F-BECD-EAFA09C0235C}"/>
          </ac:picMkLst>
        </pc:picChg>
        <pc:picChg chg="add mod modCrop">
          <ac:chgData name="Segar, Wayne" userId="928a7808-81e7-49ee-b9e8-10f22b65d284" providerId="ADAL" clId="{04D88C2E-97DD-42DD-B8CA-0F83FD031245}" dt="2019-01-25T18:07:36.036" v="905" actId="164"/>
          <ac:picMkLst>
            <pc:docMk/>
            <pc:sldMk cId="2338933166" sldId="379"/>
            <ac:picMk id="5" creationId="{B2EBE57B-46CE-4DEC-9155-DF9CDCD9EAAA}"/>
          </ac:picMkLst>
        </pc:picChg>
        <pc:picChg chg="add mod topLvl">
          <ac:chgData name="Segar, Wayne" userId="928a7808-81e7-49ee-b9e8-10f22b65d284" providerId="ADAL" clId="{04D88C2E-97DD-42DD-B8CA-0F83FD031245}" dt="2019-01-25T18:11:17.777" v="1063" actId="208"/>
          <ac:picMkLst>
            <pc:docMk/>
            <pc:sldMk cId="2338933166" sldId="379"/>
            <ac:picMk id="10" creationId="{4DD2513B-2879-4D78-BA0B-856D650D5A67}"/>
          </ac:picMkLst>
        </pc:picChg>
        <pc:picChg chg="add del">
          <ac:chgData name="Segar, Wayne" userId="928a7808-81e7-49ee-b9e8-10f22b65d284" providerId="ADAL" clId="{04D88C2E-97DD-42DD-B8CA-0F83FD031245}" dt="2019-01-25T18:08:35.838" v="911"/>
          <ac:picMkLst>
            <pc:docMk/>
            <pc:sldMk cId="2338933166" sldId="379"/>
            <ac:picMk id="11" creationId="{8ECD1EAF-07BF-41A8-9777-2587BBC58EE7}"/>
          </ac:picMkLst>
        </pc:picChg>
      </pc:sldChg>
      <pc:sldChg chg="addSp delSp modSp">
        <pc:chgData name="Segar, Wayne" userId="928a7808-81e7-49ee-b9e8-10f22b65d284" providerId="ADAL" clId="{04D88C2E-97DD-42DD-B8CA-0F83FD031245}" dt="2019-01-25T18:33:09.662" v="1098" actId="20577"/>
        <pc:sldMkLst>
          <pc:docMk/>
          <pc:sldMk cId="2534694421" sldId="380"/>
        </pc:sldMkLst>
        <pc:spChg chg="mod">
          <ac:chgData name="Segar, Wayne" userId="928a7808-81e7-49ee-b9e8-10f22b65d284" providerId="ADAL" clId="{04D88C2E-97DD-42DD-B8CA-0F83FD031245}" dt="2019-01-25T18:33:09.662" v="1098" actId="20577"/>
          <ac:spMkLst>
            <pc:docMk/>
            <pc:sldMk cId="2534694421" sldId="380"/>
            <ac:spMk id="2" creationId="{203D80F2-A63B-4555-996E-6B12B3AFD8BC}"/>
          </ac:spMkLst>
        </pc:spChg>
        <pc:spChg chg="mod">
          <ac:chgData name="Segar, Wayne" userId="928a7808-81e7-49ee-b9e8-10f22b65d284" providerId="ADAL" clId="{04D88C2E-97DD-42DD-B8CA-0F83FD031245}" dt="2019-01-25T18:32:55.420" v="1073"/>
          <ac:spMkLst>
            <pc:docMk/>
            <pc:sldMk cId="2534694421" sldId="380"/>
            <ac:spMk id="3" creationId="{4480FC5A-D0E3-44D3-A293-315F4A547058}"/>
          </ac:spMkLst>
        </pc:spChg>
        <pc:picChg chg="add mod">
          <ac:chgData name="Segar, Wayne" userId="928a7808-81e7-49ee-b9e8-10f22b65d284" providerId="ADAL" clId="{04D88C2E-97DD-42DD-B8CA-0F83FD031245}" dt="2019-01-25T18:32:47.631" v="1071" actId="208"/>
          <ac:picMkLst>
            <pc:docMk/>
            <pc:sldMk cId="2534694421" sldId="380"/>
            <ac:picMk id="4" creationId="{D9855C8F-493B-4FC7-906A-D21C76A5739F}"/>
          </ac:picMkLst>
        </pc:picChg>
        <pc:picChg chg="del">
          <ac:chgData name="Segar, Wayne" userId="928a7808-81e7-49ee-b9e8-10f22b65d284" providerId="ADAL" clId="{04D88C2E-97DD-42DD-B8CA-0F83FD031245}" dt="2019-01-25T18:32:44.220" v="1069" actId="478"/>
          <ac:picMkLst>
            <pc:docMk/>
            <pc:sldMk cId="2534694421" sldId="380"/>
            <ac:picMk id="5" creationId="{CF91EB82-212A-46FF-BDD9-6CF956EEF41E}"/>
          </ac:picMkLst>
        </pc:picChg>
      </pc:sldChg>
      <pc:sldChg chg="addSp modSp add modAnim">
        <pc:chgData name="Segar, Wayne" userId="928a7808-81e7-49ee-b9e8-10f22b65d284" providerId="ADAL" clId="{04D88C2E-97DD-42DD-B8CA-0F83FD031245}" dt="2019-01-25T21:35:31.555" v="2945" actId="208"/>
        <pc:sldMkLst>
          <pc:docMk/>
          <pc:sldMk cId="1891199289" sldId="381"/>
        </pc:sldMkLst>
        <pc:spChg chg="mod">
          <ac:chgData name="Segar, Wayne" userId="928a7808-81e7-49ee-b9e8-10f22b65d284" providerId="ADAL" clId="{04D88C2E-97DD-42DD-B8CA-0F83FD031245}" dt="2019-01-25T18:50:53.229" v="1153" actId="20577"/>
          <ac:spMkLst>
            <pc:docMk/>
            <pc:sldMk cId="1891199289" sldId="381"/>
            <ac:spMk id="2" creationId="{AF3BF184-7B06-4B5D-872F-05698BDA11BF}"/>
          </ac:spMkLst>
        </pc:spChg>
        <pc:spChg chg="mod">
          <ac:chgData name="Segar, Wayne" userId="928a7808-81e7-49ee-b9e8-10f22b65d284" providerId="ADAL" clId="{04D88C2E-97DD-42DD-B8CA-0F83FD031245}" dt="2019-01-25T21:34:22.626" v="2937" actId="20577"/>
          <ac:spMkLst>
            <pc:docMk/>
            <pc:sldMk cId="1891199289" sldId="381"/>
            <ac:spMk id="3" creationId="{19DA757B-413F-4448-921F-247B40BF3ABD}"/>
          </ac:spMkLst>
        </pc:spChg>
        <pc:picChg chg="add mod">
          <ac:chgData name="Segar, Wayne" userId="928a7808-81e7-49ee-b9e8-10f22b65d284" providerId="ADAL" clId="{04D88C2E-97DD-42DD-B8CA-0F83FD031245}" dt="2019-01-25T21:35:31.555" v="2945" actId="208"/>
          <ac:picMkLst>
            <pc:docMk/>
            <pc:sldMk cId="1891199289" sldId="381"/>
            <ac:picMk id="4" creationId="{DCD1C606-87BA-4D0C-AAF5-CDB01B561F75}"/>
          </ac:picMkLst>
        </pc:picChg>
      </pc:sldChg>
      <pc:sldChg chg="addSp delSp modSp">
        <pc:chgData name="Segar, Wayne" userId="928a7808-81e7-49ee-b9e8-10f22b65d284" providerId="ADAL" clId="{04D88C2E-97DD-42DD-B8CA-0F83FD031245}" dt="2019-01-25T19:19:26.295" v="1177" actId="208"/>
        <pc:sldMkLst>
          <pc:docMk/>
          <pc:sldMk cId="673457185" sldId="382"/>
        </pc:sldMkLst>
        <pc:spChg chg="mod">
          <ac:chgData name="Segar, Wayne" userId="928a7808-81e7-49ee-b9e8-10f22b65d284" providerId="ADAL" clId="{04D88C2E-97DD-42DD-B8CA-0F83FD031245}" dt="2019-01-25T19:18:46.217" v="1172" actId="20577"/>
          <ac:spMkLst>
            <pc:docMk/>
            <pc:sldMk cId="673457185" sldId="382"/>
            <ac:spMk id="2" creationId="{203D80F2-A63B-4555-996E-6B12B3AFD8BC}"/>
          </ac:spMkLst>
        </pc:spChg>
        <pc:spChg chg="mod">
          <ac:chgData name="Segar, Wayne" userId="928a7808-81e7-49ee-b9e8-10f22b65d284" providerId="ADAL" clId="{04D88C2E-97DD-42DD-B8CA-0F83FD031245}" dt="2019-01-25T19:18:55.838" v="1174"/>
          <ac:spMkLst>
            <pc:docMk/>
            <pc:sldMk cId="673457185" sldId="382"/>
            <ac:spMk id="3" creationId="{4480FC5A-D0E3-44D3-A293-315F4A547058}"/>
          </ac:spMkLst>
        </pc:spChg>
        <pc:picChg chg="del">
          <ac:chgData name="Segar, Wayne" userId="928a7808-81e7-49ee-b9e8-10f22b65d284" providerId="ADAL" clId="{04D88C2E-97DD-42DD-B8CA-0F83FD031245}" dt="2019-01-25T19:19:22.237" v="1175" actId="478"/>
          <ac:picMkLst>
            <pc:docMk/>
            <pc:sldMk cId="673457185" sldId="382"/>
            <ac:picMk id="4" creationId="{D9855C8F-493B-4FC7-906A-D21C76A5739F}"/>
          </ac:picMkLst>
        </pc:picChg>
        <pc:picChg chg="add mod">
          <ac:chgData name="Segar, Wayne" userId="928a7808-81e7-49ee-b9e8-10f22b65d284" providerId="ADAL" clId="{04D88C2E-97DD-42DD-B8CA-0F83FD031245}" dt="2019-01-25T19:19:26.295" v="1177" actId="208"/>
          <ac:picMkLst>
            <pc:docMk/>
            <pc:sldMk cId="673457185" sldId="382"/>
            <ac:picMk id="5" creationId="{2A52919C-7399-4004-8CC9-D8E875D4FB69}"/>
          </ac:picMkLst>
        </pc:picChg>
      </pc:sldChg>
      <pc:sldChg chg="addSp modSp add ord">
        <pc:chgData name="Segar, Wayne" userId="928a7808-81e7-49ee-b9e8-10f22b65d284" providerId="ADAL" clId="{04D88C2E-97DD-42DD-B8CA-0F83FD031245}" dt="2019-01-25T21:48:00.985" v="3120"/>
        <pc:sldMkLst>
          <pc:docMk/>
          <pc:sldMk cId="2426020899" sldId="384"/>
        </pc:sldMkLst>
        <pc:spChg chg="mod">
          <ac:chgData name="Segar, Wayne" userId="928a7808-81e7-49ee-b9e8-10f22b65d284" providerId="ADAL" clId="{04D88C2E-97DD-42DD-B8CA-0F83FD031245}" dt="2019-01-25T19:29:21.068" v="1207" actId="20577"/>
          <ac:spMkLst>
            <pc:docMk/>
            <pc:sldMk cId="2426020899" sldId="384"/>
            <ac:spMk id="2" creationId="{86C8575B-AE58-432B-A1B3-2DFE5817ABA9}"/>
          </ac:spMkLst>
        </pc:spChg>
        <pc:spChg chg="mod">
          <ac:chgData name="Segar, Wayne" userId="928a7808-81e7-49ee-b9e8-10f22b65d284" providerId="ADAL" clId="{04D88C2E-97DD-42DD-B8CA-0F83FD031245}" dt="2019-01-25T19:40:53.298" v="1740" actId="20577"/>
          <ac:spMkLst>
            <pc:docMk/>
            <pc:sldMk cId="2426020899" sldId="384"/>
            <ac:spMk id="3" creationId="{46E79211-EFCB-491C-BA8F-35188C8BA7D8}"/>
          </ac:spMkLst>
        </pc:spChg>
        <pc:picChg chg="add mod">
          <ac:chgData name="Segar, Wayne" userId="928a7808-81e7-49ee-b9e8-10f22b65d284" providerId="ADAL" clId="{04D88C2E-97DD-42DD-B8CA-0F83FD031245}" dt="2019-01-25T19:41:03.953" v="1741" actId="1076"/>
          <ac:picMkLst>
            <pc:docMk/>
            <pc:sldMk cId="2426020899" sldId="384"/>
            <ac:picMk id="4" creationId="{B285D719-352C-48FA-8DD1-6B1784B2273A}"/>
          </ac:picMkLst>
        </pc:picChg>
      </pc:sldChg>
      <pc:sldChg chg="addSp delSp modSp add ord modAnim">
        <pc:chgData name="Segar, Wayne" userId="928a7808-81e7-49ee-b9e8-10f22b65d284" providerId="ADAL" clId="{04D88C2E-97DD-42DD-B8CA-0F83FD031245}" dt="2019-01-25T21:42:32.830" v="3038"/>
        <pc:sldMkLst>
          <pc:docMk/>
          <pc:sldMk cId="4023670183" sldId="385"/>
        </pc:sldMkLst>
        <pc:spChg chg="mod">
          <ac:chgData name="Segar, Wayne" userId="928a7808-81e7-49ee-b9e8-10f22b65d284" providerId="ADAL" clId="{04D88C2E-97DD-42DD-B8CA-0F83FD031245}" dt="2019-01-25T21:04:53.313" v="1841" actId="313"/>
          <ac:spMkLst>
            <pc:docMk/>
            <pc:sldMk cId="4023670183" sldId="385"/>
            <ac:spMk id="2" creationId="{79CBA7EC-5910-45A6-BB8A-F2F3D708A0C8}"/>
          </ac:spMkLst>
        </pc:spChg>
        <pc:spChg chg="mod">
          <ac:chgData name="Segar, Wayne" userId="928a7808-81e7-49ee-b9e8-10f22b65d284" providerId="ADAL" clId="{04D88C2E-97DD-42DD-B8CA-0F83FD031245}" dt="2019-01-25T21:09:08.638" v="2426" actId="20577"/>
          <ac:spMkLst>
            <pc:docMk/>
            <pc:sldMk cId="4023670183" sldId="385"/>
            <ac:spMk id="3" creationId="{686D8871-DAA9-4472-A580-4CB239DB3C72}"/>
          </ac:spMkLst>
        </pc:spChg>
        <pc:spChg chg="add mod">
          <ac:chgData name="Segar, Wayne" userId="928a7808-81e7-49ee-b9e8-10f22b65d284" providerId="ADAL" clId="{04D88C2E-97DD-42DD-B8CA-0F83FD031245}" dt="2019-01-25T21:22:42.281" v="2555" actId="164"/>
          <ac:spMkLst>
            <pc:docMk/>
            <pc:sldMk cId="4023670183" sldId="385"/>
            <ac:spMk id="6" creationId="{28C499AC-F4F0-4E65-A8EB-1B73388F14E5}"/>
          </ac:spMkLst>
        </pc:spChg>
        <pc:spChg chg="add mod">
          <ac:chgData name="Segar, Wayne" userId="928a7808-81e7-49ee-b9e8-10f22b65d284" providerId="ADAL" clId="{04D88C2E-97DD-42DD-B8CA-0F83FD031245}" dt="2019-01-25T21:22:42.281" v="2555" actId="164"/>
          <ac:spMkLst>
            <pc:docMk/>
            <pc:sldMk cId="4023670183" sldId="385"/>
            <ac:spMk id="7" creationId="{6DB92656-1886-4686-9F16-9F80B870BE72}"/>
          </ac:spMkLst>
        </pc:spChg>
        <pc:spChg chg="add mod">
          <ac:chgData name="Segar, Wayne" userId="928a7808-81e7-49ee-b9e8-10f22b65d284" providerId="ADAL" clId="{04D88C2E-97DD-42DD-B8CA-0F83FD031245}" dt="2019-01-25T21:22:42.281" v="2555" actId="164"/>
          <ac:spMkLst>
            <pc:docMk/>
            <pc:sldMk cId="4023670183" sldId="385"/>
            <ac:spMk id="8" creationId="{60DCE73E-11F0-4700-962A-2E613A157FA1}"/>
          </ac:spMkLst>
        </pc:spChg>
        <pc:grpChg chg="add mod">
          <ac:chgData name="Segar, Wayne" userId="928a7808-81e7-49ee-b9e8-10f22b65d284" providerId="ADAL" clId="{04D88C2E-97DD-42DD-B8CA-0F83FD031245}" dt="2019-01-25T21:22:42.281" v="2555" actId="164"/>
          <ac:grpSpMkLst>
            <pc:docMk/>
            <pc:sldMk cId="4023670183" sldId="385"/>
            <ac:grpSpMk id="9" creationId="{4C1434AE-74AB-4B04-A380-7BC9D50C3C82}"/>
          </ac:grpSpMkLst>
        </pc:grpChg>
        <pc:picChg chg="add mod">
          <ac:chgData name="Segar, Wayne" userId="928a7808-81e7-49ee-b9e8-10f22b65d284" providerId="ADAL" clId="{04D88C2E-97DD-42DD-B8CA-0F83FD031245}" dt="2019-01-25T21:22:42.281" v="2555" actId="164"/>
          <ac:picMkLst>
            <pc:docMk/>
            <pc:sldMk cId="4023670183" sldId="385"/>
            <ac:picMk id="4" creationId="{1DFD5AD5-19E4-458D-9269-4C1174906C32}"/>
          </ac:picMkLst>
        </pc:picChg>
        <pc:picChg chg="add del">
          <ac:chgData name="Segar, Wayne" userId="928a7808-81e7-49ee-b9e8-10f22b65d284" providerId="ADAL" clId="{04D88C2E-97DD-42DD-B8CA-0F83FD031245}" dt="2019-01-25T21:21:05.514" v="2434"/>
          <ac:picMkLst>
            <pc:docMk/>
            <pc:sldMk cId="4023670183" sldId="385"/>
            <ac:picMk id="5" creationId="{56DB9D0C-661A-4DFE-9FB4-077D12BB75DE}"/>
          </ac:picMkLst>
        </pc:picChg>
      </pc:sldChg>
      <pc:sldChg chg="add">
        <pc:chgData name="Segar, Wayne" userId="928a7808-81e7-49ee-b9e8-10f22b65d284" providerId="ADAL" clId="{04D88C2E-97DD-42DD-B8CA-0F83FD031245}" dt="2019-01-25T21:23:27.011" v="2558"/>
        <pc:sldMkLst>
          <pc:docMk/>
          <pc:sldMk cId="803613571" sldId="386"/>
        </pc:sldMkLst>
      </pc:sldChg>
      <pc:sldChg chg="modSp add">
        <pc:chgData name="Segar, Wayne" userId="928a7808-81e7-49ee-b9e8-10f22b65d284" providerId="ADAL" clId="{04D88C2E-97DD-42DD-B8CA-0F83FD031245}" dt="2019-01-25T21:23:44.128" v="2566" actId="20577"/>
        <pc:sldMkLst>
          <pc:docMk/>
          <pc:sldMk cId="3052233000" sldId="387"/>
        </pc:sldMkLst>
        <pc:spChg chg="mod">
          <ac:chgData name="Segar, Wayne" userId="928a7808-81e7-49ee-b9e8-10f22b65d284" providerId="ADAL" clId="{04D88C2E-97DD-42DD-B8CA-0F83FD031245}" dt="2019-01-25T21:23:44.128" v="2566" actId="20577"/>
          <ac:spMkLst>
            <pc:docMk/>
            <pc:sldMk cId="3052233000" sldId="387"/>
            <ac:spMk id="2" creationId="{9813F787-D3B8-427B-88CE-16A9A301BBB7}"/>
          </ac:spMkLst>
        </pc:spChg>
      </pc:sldChg>
      <pc:sldChg chg="addSp modSp add modAnim">
        <pc:chgData name="Segar, Wayne" userId="928a7808-81e7-49ee-b9e8-10f22b65d284" providerId="ADAL" clId="{04D88C2E-97DD-42DD-B8CA-0F83FD031245}" dt="2019-01-28T03:18:02.666" v="4737" actId="1076"/>
        <pc:sldMkLst>
          <pc:docMk/>
          <pc:sldMk cId="1260378675" sldId="388"/>
        </pc:sldMkLst>
        <pc:spChg chg="mod">
          <ac:chgData name="Segar, Wayne" userId="928a7808-81e7-49ee-b9e8-10f22b65d284" providerId="ADAL" clId="{04D88C2E-97DD-42DD-B8CA-0F83FD031245}" dt="2019-01-25T21:36:07.824" v="2957" actId="20577"/>
          <ac:spMkLst>
            <pc:docMk/>
            <pc:sldMk cId="1260378675" sldId="388"/>
            <ac:spMk id="2" creationId="{28C949C5-96EA-44AA-865E-AB638668FD2C}"/>
          </ac:spMkLst>
        </pc:spChg>
        <pc:spChg chg="mod">
          <ac:chgData name="Segar, Wayne" userId="928a7808-81e7-49ee-b9e8-10f22b65d284" providerId="ADAL" clId="{04D88C2E-97DD-42DD-B8CA-0F83FD031245}" dt="2019-01-25T21:37:03.763" v="3032" actId="20577"/>
          <ac:spMkLst>
            <pc:docMk/>
            <pc:sldMk cId="1260378675" sldId="388"/>
            <ac:spMk id="3" creationId="{EAEEE406-0027-419F-86BA-47764296BA11}"/>
          </ac:spMkLst>
        </pc:spChg>
        <pc:picChg chg="add mod">
          <ac:chgData name="Segar, Wayne" userId="928a7808-81e7-49ee-b9e8-10f22b65d284" providerId="ADAL" clId="{04D88C2E-97DD-42DD-B8CA-0F83FD031245}" dt="2019-01-28T03:18:02.666" v="4737" actId="1076"/>
          <ac:picMkLst>
            <pc:docMk/>
            <pc:sldMk cId="1260378675" sldId="388"/>
            <ac:picMk id="4" creationId="{E044C733-8D87-4B19-ACF9-E5340E230B53}"/>
          </ac:picMkLst>
        </pc:picChg>
      </pc:sldChg>
      <pc:sldChg chg="addSp modSp add modAnim">
        <pc:chgData name="Segar, Wayne" userId="928a7808-81e7-49ee-b9e8-10f22b65d284" providerId="ADAL" clId="{04D88C2E-97DD-42DD-B8CA-0F83FD031245}" dt="2019-01-25T21:47:03.223" v="3110" actId="1035"/>
        <pc:sldMkLst>
          <pc:docMk/>
          <pc:sldMk cId="2219156550" sldId="391"/>
        </pc:sldMkLst>
        <pc:spChg chg="mod">
          <ac:chgData name="Segar, Wayne" userId="928a7808-81e7-49ee-b9e8-10f22b65d284" providerId="ADAL" clId="{04D88C2E-97DD-42DD-B8CA-0F83FD031245}" dt="2019-01-25T21:46:33.544" v="3074" actId="20577"/>
          <ac:spMkLst>
            <pc:docMk/>
            <pc:sldMk cId="2219156550" sldId="391"/>
            <ac:spMk id="2" creationId="{3136019E-5921-4753-B61A-7668C22EF8C0}"/>
          </ac:spMkLst>
        </pc:spChg>
        <pc:spChg chg="add mod">
          <ac:chgData name="Segar, Wayne" userId="928a7808-81e7-49ee-b9e8-10f22b65d284" providerId="ADAL" clId="{04D88C2E-97DD-42DD-B8CA-0F83FD031245}" dt="2019-01-25T21:47:03.223" v="3110" actId="1035"/>
          <ac:spMkLst>
            <pc:docMk/>
            <pc:sldMk cId="2219156550" sldId="391"/>
            <ac:spMk id="5" creationId="{B19105CF-B72C-4F7E-BDD3-B0BB3092D962}"/>
          </ac:spMkLst>
        </pc:spChg>
        <pc:spChg chg="add mod">
          <ac:chgData name="Segar, Wayne" userId="928a7808-81e7-49ee-b9e8-10f22b65d284" providerId="ADAL" clId="{04D88C2E-97DD-42DD-B8CA-0F83FD031245}" dt="2019-01-25T21:47:03.223" v="3110" actId="1035"/>
          <ac:spMkLst>
            <pc:docMk/>
            <pc:sldMk cId="2219156550" sldId="391"/>
            <ac:spMk id="6" creationId="{6F300961-774B-41FF-A8B3-7DDDDEE022EE}"/>
          </ac:spMkLst>
        </pc:spChg>
        <pc:picChg chg="add mod">
          <ac:chgData name="Segar, Wayne" userId="928a7808-81e7-49ee-b9e8-10f22b65d284" providerId="ADAL" clId="{04D88C2E-97DD-42DD-B8CA-0F83FD031245}" dt="2019-01-25T21:46:48.767" v="3077" actId="1076"/>
          <ac:picMkLst>
            <pc:docMk/>
            <pc:sldMk cId="2219156550" sldId="391"/>
            <ac:picMk id="4" creationId="{5F5C412F-A3CD-4737-B346-D2BDD0D323D2}"/>
          </ac:picMkLst>
        </pc:picChg>
      </pc:sldChg>
      <pc:sldChg chg="addSp delSp modSp add">
        <pc:chgData name="Segar, Wayne" userId="928a7808-81e7-49ee-b9e8-10f22b65d284" providerId="ADAL" clId="{04D88C2E-97DD-42DD-B8CA-0F83FD031245}" dt="2019-01-25T21:47:53.817" v="3117" actId="478"/>
        <pc:sldMkLst>
          <pc:docMk/>
          <pc:sldMk cId="1350141653" sldId="392"/>
        </pc:sldMkLst>
        <pc:spChg chg="mod">
          <ac:chgData name="Segar, Wayne" userId="928a7808-81e7-49ee-b9e8-10f22b65d284" providerId="ADAL" clId="{04D88C2E-97DD-42DD-B8CA-0F83FD031245}" dt="2019-01-25T21:47:42.534" v="3115" actId="108"/>
          <ac:spMkLst>
            <pc:docMk/>
            <pc:sldMk cId="1350141653" sldId="392"/>
            <ac:spMk id="2" creationId="{7F54F04F-27AA-446C-BEB7-96E53DDFDF38}"/>
          </ac:spMkLst>
        </pc:spChg>
        <pc:spChg chg="del">
          <ac:chgData name="Segar, Wayne" userId="928a7808-81e7-49ee-b9e8-10f22b65d284" providerId="ADAL" clId="{04D88C2E-97DD-42DD-B8CA-0F83FD031245}" dt="2019-01-25T21:47:53.817" v="3117" actId="478"/>
          <ac:spMkLst>
            <pc:docMk/>
            <pc:sldMk cId="1350141653" sldId="392"/>
            <ac:spMk id="3" creationId="{ACA4DE30-D35C-4F1A-AADD-F3D366EA893B}"/>
          </ac:spMkLst>
        </pc:spChg>
        <pc:picChg chg="add">
          <ac:chgData name="Segar, Wayne" userId="928a7808-81e7-49ee-b9e8-10f22b65d284" providerId="ADAL" clId="{04D88C2E-97DD-42DD-B8CA-0F83FD031245}" dt="2019-01-25T21:47:48.204" v="3116"/>
          <ac:picMkLst>
            <pc:docMk/>
            <pc:sldMk cId="1350141653" sldId="392"/>
            <ac:picMk id="4" creationId="{AB3BA543-ABA1-4F8C-B592-2A5F9A65E86B}"/>
          </ac:picMkLst>
        </pc:picChg>
      </pc:sldChg>
      <pc:sldChg chg="modSp add">
        <pc:chgData name="Segar, Wayne" userId="928a7808-81e7-49ee-b9e8-10f22b65d284" providerId="ADAL" clId="{04D88C2E-97DD-42DD-B8CA-0F83FD031245}" dt="2019-01-25T22:14:35.896" v="4077" actId="20577"/>
        <pc:sldMkLst>
          <pc:docMk/>
          <pc:sldMk cId="1241602973" sldId="394"/>
        </pc:sldMkLst>
        <pc:spChg chg="mod">
          <ac:chgData name="Segar, Wayne" userId="928a7808-81e7-49ee-b9e8-10f22b65d284" providerId="ADAL" clId="{04D88C2E-97DD-42DD-B8CA-0F83FD031245}" dt="2019-01-25T22:14:35.896" v="4077" actId="20577"/>
          <ac:spMkLst>
            <pc:docMk/>
            <pc:sldMk cId="1241602973" sldId="394"/>
            <ac:spMk id="2" creationId="{039D0904-A21D-44C4-BDF0-434FFE7A0025}"/>
          </ac:spMkLst>
        </pc:spChg>
      </pc:sldChg>
      <pc:sldMasterChg chg="delSldLayout">
        <pc:chgData name="Segar, Wayne" userId="928a7808-81e7-49ee-b9e8-10f22b65d284" providerId="ADAL" clId="{04D88C2E-97DD-42DD-B8CA-0F83FD031245}" dt="2019-01-25T21:47:56.607" v="3119" actId="2696"/>
        <pc:sldMasterMkLst>
          <pc:docMk/>
          <pc:sldMasterMk cId="927534984" sldId="2147483686"/>
        </pc:sldMasterMkLst>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1-21T14:06:54.860"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A96C86-D783-4842-A234-9BFE2F9FEC7B}" type="datetimeFigureOut">
              <a:rPr lang="en-US" smtClean="0"/>
              <a:t>1/27/2019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CC7495-FF43-4EB7-A0A2-EDAB1F33DC55}" type="slidenum">
              <a:rPr lang="en-US" smtClean="0"/>
              <a:t>‹#›</a:t>
            </a:fld>
            <a:endParaRPr lang="en-US" dirty="0"/>
          </a:p>
        </p:txBody>
      </p:sp>
    </p:spTree>
    <p:extLst>
      <p:ext uri="{BB962C8B-B14F-4D97-AF65-F5344CB8AC3E}">
        <p14:creationId xmlns:p14="http://schemas.microsoft.com/office/powerpoint/2010/main" val="3188798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C7495-FF43-4EB7-A0A2-EDAB1F33DC55}" type="slidenum">
              <a:rPr lang="en-US" smtClean="0"/>
              <a:t>13</a:t>
            </a:fld>
            <a:endParaRPr lang="en-US" dirty="0"/>
          </a:p>
        </p:txBody>
      </p:sp>
    </p:spTree>
    <p:extLst>
      <p:ext uri="{BB962C8B-B14F-4D97-AF65-F5344CB8AC3E}">
        <p14:creationId xmlns:p14="http://schemas.microsoft.com/office/powerpoint/2010/main" val="3228607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C7495-FF43-4EB7-A0A2-EDAB1F33DC55}" type="slidenum">
              <a:rPr lang="en-US" smtClean="0"/>
              <a:t>27</a:t>
            </a:fld>
            <a:endParaRPr lang="en-US" dirty="0"/>
          </a:p>
        </p:txBody>
      </p:sp>
    </p:spTree>
    <p:extLst>
      <p:ext uri="{BB962C8B-B14F-4D97-AF65-F5344CB8AC3E}">
        <p14:creationId xmlns:p14="http://schemas.microsoft.com/office/powerpoint/2010/main" val="826292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CPULoad</a:t>
            </a:r>
          </a:p>
        </p:txBody>
      </p:sp>
      <p:sp>
        <p:nvSpPr>
          <p:cNvPr id="4" name="Slide Number Placeholder 3"/>
          <p:cNvSpPr>
            <a:spLocks noGrp="1"/>
          </p:cNvSpPr>
          <p:nvPr>
            <p:ph type="sldNum" sz="quarter" idx="10"/>
          </p:nvPr>
        </p:nvSpPr>
        <p:spPr/>
        <p:txBody>
          <a:bodyPr/>
          <a:lstStyle/>
          <a:p>
            <a:fld id="{10CC7495-FF43-4EB7-A0A2-EDAB1F33DC55}" type="slidenum">
              <a:rPr lang="en-US" smtClean="0"/>
              <a:t>33</a:t>
            </a:fld>
            <a:endParaRPr lang="en-US" dirty="0"/>
          </a:p>
        </p:txBody>
      </p:sp>
    </p:spTree>
    <p:extLst>
      <p:ext uri="{BB962C8B-B14F-4D97-AF65-F5344CB8AC3E}">
        <p14:creationId xmlns:p14="http://schemas.microsoft.com/office/powerpoint/2010/main" val="3366324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C7495-FF43-4EB7-A0A2-EDAB1F33DC55}" type="slidenum">
              <a:rPr lang="en-US" smtClean="0"/>
              <a:t>36</a:t>
            </a:fld>
            <a:endParaRPr lang="en-US" dirty="0"/>
          </a:p>
        </p:txBody>
      </p:sp>
    </p:spTree>
    <p:extLst>
      <p:ext uri="{BB962C8B-B14F-4D97-AF65-F5344CB8AC3E}">
        <p14:creationId xmlns:p14="http://schemas.microsoft.com/office/powerpoint/2010/main" val="3051422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CreditCardCheckError500</a:t>
            </a:r>
          </a:p>
        </p:txBody>
      </p:sp>
      <p:sp>
        <p:nvSpPr>
          <p:cNvPr id="4" name="Slide Number Placeholder 3"/>
          <p:cNvSpPr>
            <a:spLocks noGrp="1"/>
          </p:cNvSpPr>
          <p:nvPr>
            <p:ph type="sldNum" sz="quarter" idx="10"/>
          </p:nvPr>
        </p:nvSpPr>
        <p:spPr/>
        <p:txBody>
          <a:bodyPr/>
          <a:lstStyle/>
          <a:p>
            <a:fld id="{10CC7495-FF43-4EB7-A0A2-EDAB1F33DC55}" type="slidenum">
              <a:rPr lang="en-US" smtClean="0"/>
              <a:t>38</a:t>
            </a:fld>
            <a:endParaRPr lang="en-US" dirty="0"/>
          </a:p>
        </p:txBody>
      </p:sp>
    </p:spTree>
    <p:extLst>
      <p:ext uri="{BB962C8B-B14F-4D97-AF65-F5344CB8AC3E}">
        <p14:creationId xmlns:p14="http://schemas.microsoft.com/office/powerpoint/2010/main" val="4201593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Problem:DBSpammingAuthWithAppDeployment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CC7495-FF43-4EB7-A0A2-EDAB1F33DC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6199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JourneyUpdateSlow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CC7495-FF43-4EB7-A0A2-EDAB1F33DC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2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C7495-FF43-4EB7-A0A2-EDAB1F33DC55}" type="slidenum">
              <a:rPr lang="en-US" smtClean="0"/>
              <a:t>51</a:t>
            </a:fld>
            <a:endParaRPr lang="en-US" dirty="0"/>
          </a:p>
        </p:txBody>
      </p:sp>
    </p:spTree>
    <p:extLst>
      <p:ext uri="{BB962C8B-B14F-4D97-AF65-F5344CB8AC3E}">
        <p14:creationId xmlns:p14="http://schemas.microsoft.com/office/powerpoint/2010/main" val="471873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no presenters) [11.1.18]">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FF5424-27FE-0E4D-9DDE-4A8D8597DCF1}"/>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p:nvCxnSpPr>
        <p:spPr>
          <a:xfrm>
            <a:off x="932794" y="3397293"/>
            <a:ext cx="77533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F05220C-DD63-7E48-B303-6891A355DD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0" name="Graphic 9">
            <a:extLst>
              <a:ext uri="{FF2B5EF4-FFF2-40B4-BE49-F238E27FC236}">
                <a16:creationId xmlns:a16="http://schemas.microsoft.com/office/drawing/2014/main" id="{516F6535-A15E-B84B-8BF4-A12EA536C3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318671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11.1.18]">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9055B2-0E77-4E4E-B547-BC3787FB68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300775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nd slide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DD016D-8AA9-344B-9114-C92B43AA10D7}"/>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7465" b="26647"/>
          <a:stretch/>
        </p:blipFill>
        <p:spPr>
          <a:xfrm>
            <a:off x="2" y="0"/>
            <a:ext cx="12191998" cy="6858000"/>
          </a:xfrm>
          <a:prstGeom prst="rect">
            <a:avLst/>
          </a:prstGeom>
        </p:spPr>
      </p:pic>
      <p:sp>
        <p:nvSpPr>
          <p:cNvPr id="12" name="TextBox 11">
            <a:extLst>
              <a:ext uri="{FF2B5EF4-FFF2-40B4-BE49-F238E27FC236}">
                <a16:creationId xmlns:a16="http://schemas.microsoft.com/office/drawing/2014/main" id="{088F7063-B54B-4442-80B0-C4706C1A14C1}"/>
              </a:ext>
            </a:extLst>
          </p:cNvPr>
          <p:cNvSpPr txBox="1"/>
          <p:nvPr/>
        </p:nvSpPr>
        <p:spPr>
          <a:xfrm>
            <a:off x="3547422" y="2651621"/>
            <a:ext cx="5097155" cy="946763"/>
          </a:xfrm>
          <a:prstGeom prst="rect">
            <a:avLst/>
          </a:prstGeom>
          <a:noFill/>
        </p:spPr>
        <p:txBody>
          <a:bodyPr wrap="square" lIns="0" tIns="0" rIns="0" bIns="0" rtlCol="0">
            <a:normAutofit/>
          </a:bodyPr>
          <a:lstStyle/>
          <a:p>
            <a:pPr algn="ctr"/>
            <a:r>
              <a:rPr lang="en-US" sz="4800" b="0" i="0" dirty="0">
                <a:solidFill>
                  <a:schemeClr val="bg1"/>
                </a:solidFill>
                <a:latin typeface="Calibri Light" charset="0"/>
                <a:ea typeface="Calibri Light" charset="0"/>
                <a:cs typeface="Calibri Light" charset="0"/>
              </a:rPr>
              <a:t>Thank you</a:t>
            </a:r>
          </a:p>
        </p:txBody>
      </p:sp>
      <p:sp>
        <p:nvSpPr>
          <p:cNvPr id="13" name="Rectangle 12">
            <a:extLst>
              <a:ext uri="{FF2B5EF4-FFF2-40B4-BE49-F238E27FC236}">
                <a16:creationId xmlns:a16="http://schemas.microsoft.com/office/drawing/2014/main" id="{320F9A17-D032-F94E-A6D2-0CD4D03D9EE0}"/>
              </a:ext>
            </a:extLst>
          </p:cNvPr>
          <p:cNvSpPr/>
          <p:nvPr/>
        </p:nvSpPr>
        <p:spPr>
          <a:xfrm>
            <a:off x="4114676" y="2286654"/>
            <a:ext cx="3962649" cy="146729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E5D2C42-F437-8540-95F3-FDC3842EC2CA}"/>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16" name="TextBox 15">
            <a:extLst>
              <a:ext uri="{FF2B5EF4-FFF2-40B4-BE49-F238E27FC236}">
                <a16:creationId xmlns:a16="http://schemas.microsoft.com/office/drawing/2014/main" id="{9BFF9EA2-3D4F-E245-AB4D-71BF409A231A}"/>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8" name="Graphic 7">
            <a:extLst>
              <a:ext uri="{FF2B5EF4-FFF2-40B4-BE49-F238E27FC236}">
                <a16:creationId xmlns:a16="http://schemas.microsoft.com/office/drawing/2014/main" id="{0383BAFD-C1EE-3944-8D18-9CC98C28E3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9562" y="5542273"/>
            <a:ext cx="1602924" cy="801463"/>
          </a:xfrm>
          <a:prstGeom prst="rect">
            <a:avLst/>
          </a:prstGeom>
        </p:spPr>
      </p:pic>
      <p:pic>
        <p:nvPicPr>
          <p:cNvPr id="14" name="Graphic 13">
            <a:extLst>
              <a:ext uri="{FF2B5EF4-FFF2-40B4-BE49-F238E27FC236}">
                <a16:creationId xmlns:a16="http://schemas.microsoft.com/office/drawing/2014/main" id="{EABFE16C-B1D6-4C43-86F3-88E55D4C36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0705" y="5558350"/>
            <a:ext cx="2981582" cy="794181"/>
          </a:xfrm>
          <a:prstGeom prst="rect">
            <a:avLst/>
          </a:prstGeom>
        </p:spPr>
      </p:pic>
    </p:spTree>
    <p:extLst>
      <p:ext uri="{BB962C8B-B14F-4D97-AF65-F5344CB8AC3E}">
        <p14:creationId xmlns:p14="http://schemas.microsoft.com/office/powerpoint/2010/main" val="65171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Cover slide (3 presenters) [11.1.18]">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4639677-00E9-2D4F-A07D-50344451B6F0}"/>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90014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61016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Parallelogram 1">
            <a:extLst>
              <a:ext uri="{FF2B5EF4-FFF2-40B4-BE49-F238E27FC236}">
                <a16:creationId xmlns:a16="http://schemas.microsoft.com/office/drawing/2014/main" id="{D3D31EF1-32CE-0842-AD93-2CADDBE6C19E}"/>
              </a:ext>
            </a:extLst>
          </p:cNvPr>
          <p:cNvSpPr/>
          <p:nvPr userDrawn="1"/>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2" name="Text Placeholder 59">
            <a:extLst>
              <a:ext uri="{FF2B5EF4-FFF2-40B4-BE49-F238E27FC236}">
                <a16:creationId xmlns:a16="http://schemas.microsoft.com/office/drawing/2014/main" id="{F4E63091-4FAD-FD45-B409-2C6650CE72ED}"/>
              </a:ext>
            </a:extLst>
          </p:cNvPr>
          <p:cNvSpPr>
            <a:spLocks noGrp="1"/>
          </p:cNvSpPr>
          <p:nvPr>
            <p:ph type="body" sz="quarter" idx="33"/>
          </p:nvPr>
        </p:nvSpPr>
        <p:spPr>
          <a:xfrm>
            <a:off x="9588292" y="1752303"/>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5" name="Picture Placeholder 8">
            <a:extLst>
              <a:ext uri="{FF2B5EF4-FFF2-40B4-BE49-F238E27FC236}">
                <a16:creationId xmlns:a16="http://schemas.microsoft.com/office/drawing/2014/main" id="{20C3F78E-95D9-A14E-8932-DA3DB75F5DD8}"/>
              </a:ext>
            </a:extLst>
          </p:cNvPr>
          <p:cNvSpPr>
            <a:spLocks noGrp="1"/>
          </p:cNvSpPr>
          <p:nvPr>
            <p:ph type="pic" sz="quarter" idx="36"/>
          </p:nvPr>
        </p:nvSpPr>
        <p:spPr>
          <a:xfrm>
            <a:off x="9896914" y="36832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7" name="Text Placeholder 59">
            <a:extLst>
              <a:ext uri="{FF2B5EF4-FFF2-40B4-BE49-F238E27FC236}">
                <a16:creationId xmlns:a16="http://schemas.microsoft.com/office/drawing/2014/main" id="{182DB048-39ED-7C4C-B3EA-508CF0F75A27}"/>
              </a:ext>
            </a:extLst>
          </p:cNvPr>
          <p:cNvSpPr>
            <a:spLocks noGrp="1"/>
          </p:cNvSpPr>
          <p:nvPr>
            <p:ph type="body" sz="quarter" idx="37"/>
          </p:nvPr>
        </p:nvSpPr>
        <p:spPr>
          <a:xfrm>
            <a:off x="9588292" y="3891572"/>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8" name="Picture Placeholder 8">
            <a:extLst>
              <a:ext uri="{FF2B5EF4-FFF2-40B4-BE49-F238E27FC236}">
                <a16:creationId xmlns:a16="http://schemas.microsoft.com/office/drawing/2014/main" id="{B0A69734-0544-D141-9AA6-FB346E2A82D2}"/>
              </a:ext>
            </a:extLst>
          </p:cNvPr>
          <p:cNvSpPr>
            <a:spLocks noGrp="1"/>
          </p:cNvSpPr>
          <p:nvPr>
            <p:ph type="pic" sz="quarter" idx="38"/>
          </p:nvPr>
        </p:nvSpPr>
        <p:spPr>
          <a:xfrm>
            <a:off x="9896914" y="250759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9" name="Text Placeholder 59">
            <a:extLst>
              <a:ext uri="{FF2B5EF4-FFF2-40B4-BE49-F238E27FC236}">
                <a16:creationId xmlns:a16="http://schemas.microsoft.com/office/drawing/2014/main" id="{0698135A-D6B6-B247-AE37-3EB2263AC3EC}"/>
              </a:ext>
            </a:extLst>
          </p:cNvPr>
          <p:cNvSpPr>
            <a:spLocks noGrp="1"/>
          </p:cNvSpPr>
          <p:nvPr>
            <p:ph type="body" sz="quarter" idx="39"/>
          </p:nvPr>
        </p:nvSpPr>
        <p:spPr>
          <a:xfrm>
            <a:off x="9588292" y="5988640"/>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30" name="Picture Placeholder 8">
            <a:extLst>
              <a:ext uri="{FF2B5EF4-FFF2-40B4-BE49-F238E27FC236}">
                <a16:creationId xmlns:a16="http://schemas.microsoft.com/office/drawing/2014/main" id="{5856BEB0-37AF-C64D-A3BF-3A1C4705CDB3}"/>
              </a:ext>
            </a:extLst>
          </p:cNvPr>
          <p:cNvSpPr>
            <a:spLocks noGrp="1"/>
          </p:cNvSpPr>
          <p:nvPr>
            <p:ph type="pic" sz="quarter" idx="40"/>
          </p:nvPr>
        </p:nvSpPr>
        <p:spPr>
          <a:xfrm>
            <a:off x="9896914" y="4604659"/>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BC736D64-2DBF-5E44-9728-719CF1AEEB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7" name="Graphic 16">
            <a:extLst>
              <a:ext uri="{FF2B5EF4-FFF2-40B4-BE49-F238E27FC236}">
                <a16:creationId xmlns:a16="http://schemas.microsoft.com/office/drawing/2014/main" id="{0767BE5B-7F78-8141-A411-89609329A29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74719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a:noFill/>
        </p:spPr>
        <p:txBody>
          <a:bodyPr/>
          <a:lstStyle>
            <a:lvl1pPr>
              <a:defRPr>
                <a:solidFill>
                  <a:schemeClr val="bg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3782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0/50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2468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5/75 [11.1.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a:noFill/>
        </p:spPr>
        <p:txBody>
          <a:bodyPr>
            <a:normAutofit/>
          </a:bodyPr>
          <a:lstStyle>
            <a:lvl1pPr>
              <a:lnSpc>
                <a:spcPct val="120000"/>
              </a:lnSpc>
              <a:defRPr sz="1800">
                <a:solidFill>
                  <a:schemeClr val="bg1"/>
                </a:solidFill>
              </a:defRPr>
            </a:lvl1pPr>
            <a:lvl2pPr>
              <a:lnSpc>
                <a:spcPct val="120000"/>
              </a:lnSpc>
              <a:defRPr sz="1600">
                <a:solidFill>
                  <a:schemeClr val="bg1"/>
                </a:solidFill>
              </a:defRPr>
            </a:lvl2pPr>
            <a:lvl3pPr>
              <a:lnSpc>
                <a:spcPct val="120000"/>
              </a:lnSpc>
              <a:defRPr sz="1400">
                <a:solidFill>
                  <a:schemeClr val="bg1"/>
                </a:solidFill>
              </a:defRPr>
            </a:lvl3pPr>
            <a:lvl4pPr>
              <a:lnSpc>
                <a:spcPct val="120000"/>
              </a:lnSpc>
              <a:defRPr sz="1200">
                <a:solidFill>
                  <a:schemeClr val="bg1"/>
                </a:solidFill>
              </a:defRPr>
            </a:lvl4pPr>
            <a:lvl5pPr>
              <a:lnSpc>
                <a:spcPct val="120000"/>
              </a:lnSpc>
              <a:defRPr sz="12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a:noFill/>
        </p:spPr>
        <p:txBody>
          <a:bodyPr>
            <a:normAutofit/>
          </a:bodyPr>
          <a:lstStyle>
            <a:lvl1pPr>
              <a:lnSpc>
                <a:spcPct val="120000"/>
              </a:lnSpc>
              <a:defRPr sz="1800">
                <a:solidFill>
                  <a:schemeClr val="bg1"/>
                </a:solidFill>
              </a:defRPr>
            </a:lvl1pPr>
            <a:lvl2pPr>
              <a:lnSpc>
                <a:spcPct val="120000"/>
              </a:lnSpc>
              <a:defRPr sz="1600">
                <a:solidFill>
                  <a:schemeClr val="bg1"/>
                </a:solidFill>
              </a:defRPr>
            </a:lvl2pPr>
            <a:lvl3pPr>
              <a:lnSpc>
                <a:spcPct val="120000"/>
              </a:lnSpc>
              <a:defRPr sz="1400">
                <a:solidFill>
                  <a:schemeClr val="bg1"/>
                </a:solidFill>
              </a:defRPr>
            </a:lvl3pPr>
            <a:lvl4pPr>
              <a:lnSpc>
                <a:spcPct val="120000"/>
              </a:lnSpc>
              <a:defRPr sz="1200">
                <a:solidFill>
                  <a:schemeClr val="bg1"/>
                </a:solidFill>
              </a:defRPr>
            </a:lvl4pPr>
            <a:lvl5pPr>
              <a:lnSpc>
                <a:spcPct val="120000"/>
              </a:lnSpc>
              <a:defRPr sz="12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a:noFill/>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48208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5/25 [11.1.18]">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41144183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noFill/>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030399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0/50 image [11.1.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1458936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vice slide - laptop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3404375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slide (1 presenter)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4D8048-B808-3A43-BB64-F60B2BADDED0}"/>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2" name="Parallelogram 1">
            <a:extLst>
              <a:ext uri="{FF2B5EF4-FFF2-40B4-BE49-F238E27FC236}">
                <a16:creationId xmlns:a16="http://schemas.microsoft.com/office/drawing/2014/main" id="{AC7D97FA-4C51-EF4B-9190-1B02C7281C69}"/>
              </a:ext>
            </a:extLst>
          </p:cNvPr>
          <p:cNvSpPr/>
          <p:nvPr/>
        </p:nvSpPr>
        <p:spPr>
          <a:xfrm>
            <a:off x="7281101" y="-13252"/>
            <a:ext cx="4931116" cy="6884504"/>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5071447"/>
              <a:gd name="connsiteY0" fmla="*/ 6858000 h 6871252"/>
              <a:gd name="connsiteX1" fmla="*/ 1332672 w 5071447"/>
              <a:gd name="connsiteY1" fmla="*/ 0 h 6871252"/>
              <a:gd name="connsiteX2" fmla="*/ 4389578 w 5071447"/>
              <a:gd name="connsiteY2" fmla="*/ 479117 h 6871252"/>
              <a:gd name="connsiteX3" fmla="*/ 5071441 w 5071447"/>
              <a:gd name="connsiteY3" fmla="*/ 6871252 h 6871252"/>
              <a:gd name="connsiteX4" fmla="*/ 0 w 5071447"/>
              <a:gd name="connsiteY4" fmla="*/ 6858000 h 6871252"/>
              <a:gd name="connsiteX0" fmla="*/ 0 w 4579095"/>
              <a:gd name="connsiteY0" fmla="*/ 6858000 h 6858000"/>
              <a:gd name="connsiteX1" fmla="*/ 1332672 w 4579095"/>
              <a:gd name="connsiteY1" fmla="*/ 0 h 6858000"/>
              <a:gd name="connsiteX2" fmla="*/ 4389578 w 4579095"/>
              <a:gd name="connsiteY2" fmla="*/ 479117 h 6858000"/>
              <a:gd name="connsiteX3" fmla="*/ 4579072 w 4579095"/>
              <a:gd name="connsiteY3" fmla="*/ 6688372 h 6858000"/>
              <a:gd name="connsiteX4" fmla="*/ 0 w 4579095"/>
              <a:gd name="connsiteY4" fmla="*/ 6858000 h 6858000"/>
              <a:gd name="connsiteX0" fmla="*/ 0 w 4930773"/>
              <a:gd name="connsiteY0" fmla="*/ 6858000 h 6871252"/>
              <a:gd name="connsiteX1" fmla="*/ 1332672 w 4930773"/>
              <a:gd name="connsiteY1" fmla="*/ 0 h 6871252"/>
              <a:gd name="connsiteX2" fmla="*/ 4389578 w 4930773"/>
              <a:gd name="connsiteY2" fmla="*/ 479117 h 6871252"/>
              <a:gd name="connsiteX3" fmla="*/ 4930765 w 4930773"/>
              <a:gd name="connsiteY3" fmla="*/ 6871252 h 6871252"/>
              <a:gd name="connsiteX4" fmla="*/ 0 w 4930773"/>
              <a:gd name="connsiteY4" fmla="*/ 6858000 h 6871252"/>
              <a:gd name="connsiteX0" fmla="*/ 0 w 4931116"/>
              <a:gd name="connsiteY0" fmla="*/ 6871252 h 6884504"/>
              <a:gd name="connsiteX1" fmla="*/ 1332672 w 4931116"/>
              <a:gd name="connsiteY1" fmla="*/ 13252 h 6884504"/>
              <a:gd name="connsiteX2" fmla="*/ 4924150 w 4931116"/>
              <a:gd name="connsiteY2" fmla="*/ 0 h 6884504"/>
              <a:gd name="connsiteX3" fmla="*/ 4930765 w 4931116"/>
              <a:gd name="connsiteY3" fmla="*/ 6884504 h 6884504"/>
              <a:gd name="connsiteX4" fmla="*/ 0 w 4931116"/>
              <a:gd name="connsiteY4" fmla="*/ 6871252 h 688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116" h="6884504">
                <a:moveTo>
                  <a:pt x="0" y="6871252"/>
                </a:moveTo>
                <a:lnTo>
                  <a:pt x="1332672" y="13252"/>
                </a:lnTo>
                <a:lnTo>
                  <a:pt x="4924150" y="0"/>
                </a:lnTo>
                <a:cubicBezTo>
                  <a:pt x="4921665" y="2294835"/>
                  <a:pt x="4933250" y="4589669"/>
                  <a:pt x="4930765" y="6884504"/>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199" y="602479"/>
            <a:ext cx="6288157"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062663"/>
            <a:ext cx="6288156"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59">
            <a:extLst>
              <a:ext uri="{FF2B5EF4-FFF2-40B4-BE49-F238E27FC236}">
                <a16:creationId xmlns:a16="http://schemas.microsoft.com/office/drawing/2014/main" id="{9D94C526-7C78-754E-BE35-5DABC92FC422}"/>
              </a:ext>
            </a:extLst>
          </p:cNvPr>
          <p:cNvSpPr>
            <a:spLocks noGrp="1"/>
          </p:cNvSpPr>
          <p:nvPr>
            <p:ph type="body" sz="quarter" idx="33"/>
          </p:nvPr>
        </p:nvSpPr>
        <p:spPr>
          <a:xfrm>
            <a:off x="8925221" y="4269513"/>
            <a:ext cx="2503493"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a:t>Edit Master text styles</a:t>
            </a:r>
          </a:p>
        </p:txBody>
      </p:sp>
      <p:sp>
        <p:nvSpPr>
          <p:cNvPr id="16" name="Picture Placeholder 8">
            <a:extLst>
              <a:ext uri="{FF2B5EF4-FFF2-40B4-BE49-F238E27FC236}">
                <a16:creationId xmlns:a16="http://schemas.microsoft.com/office/drawing/2014/main" id="{D08707ED-8E3F-034C-B045-368AC7C9CD09}"/>
              </a:ext>
            </a:extLst>
          </p:cNvPr>
          <p:cNvSpPr>
            <a:spLocks noGrp="1"/>
          </p:cNvSpPr>
          <p:nvPr>
            <p:ph type="pic" sz="quarter" idx="36"/>
          </p:nvPr>
        </p:nvSpPr>
        <p:spPr>
          <a:xfrm>
            <a:off x="8925222" y="1548948"/>
            <a:ext cx="2503494" cy="2503494"/>
          </a:xfrm>
          <a:prstGeom prst="ellipse">
            <a:avLst/>
          </a:prstGeom>
          <a:effectLst/>
        </p:spPr>
        <p:txBody>
          <a:bodyPr anchor="ctr"/>
          <a:lstStyle>
            <a:lvl1pPr marL="0" indent="0" algn="ctr">
              <a:buNone/>
              <a:defRPr/>
            </a:lvl1pPr>
          </a:lstStyle>
          <a:p>
            <a:r>
              <a:rPr lang="en-US" dirty="0"/>
              <a:t>Click icon to add picture</a:t>
            </a:r>
          </a:p>
        </p:txBody>
      </p:sp>
      <p:pic>
        <p:nvPicPr>
          <p:cNvPr id="12" name="Graphic 11">
            <a:extLst>
              <a:ext uri="{FF2B5EF4-FFF2-40B4-BE49-F238E27FC236}">
                <a16:creationId xmlns:a16="http://schemas.microsoft.com/office/drawing/2014/main" id="{01DC1AD2-C529-3A43-81BC-79E9A14A0B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1" name="Graphic 10">
            <a:extLst>
              <a:ext uri="{FF2B5EF4-FFF2-40B4-BE49-F238E27FC236}">
                <a16:creationId xmlns:a16="http://schemas.microsoft.com/office/drawing/2014/main" id="{D9DAF0FA-E3A5-6643-ACD3-935027CEE8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96505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vice slide - tablet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2048153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ice slide - smartphone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5902122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idebar [11.1.18]">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lumMod val="85000"/>
                  </a:schemeClr>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311904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grid [11.1.18]">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928617" y="1523999"/>
            <a:ext cx="2557462" cy="2206818"/>
          </a:xfrm>
        </p:spPr>
        <p:txBody>
          <a:bodyPr/>
          <a:lstStyle>
            <a:lvl1pPr marL="0" indent="0">
              <a:buNone/>
              <a:defRPr/>
            </a:lvl1pPr>
          </a:lstStyle>
          <a:p>
            <a:r>
              <a:rPr lang="en-US" dirty="0"/>
              <a:t>Click icon to add picture</a:t>
            </a: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4469270" y="1523999"/>
            <a:ext cx="2557462" cy="2206818"/>
          </a:xfrm>
        </p:spPr>
        <p:txBody>
          <a:bodyPr/>
          <a:lstStyle>
            <a:lvl1pPr marL="0" indent="0">
              <a:buNone/>
              <a:defRPr/>
            </a:lvl1pPr>
          </a:lstStyle>
          <a:p>
            <a:r>
              <a:rPr lang="en-US" dirty="0"/>
              <a:t>Click icon to add picture</a:t>
            </a:r>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8009923" y="1523999"/>
            <a:ext cx="2557462" cy="2206818"/>
          </a:xfrm>
        </p:spPr>
        <p:txBody>
          <a:bodyPr/>
          <a:lstStyle>
            <a:lvl1pPr marL="0" indent="0">
              <a:buNone/>
              <a:defRPr/>
            </a:lvl1pPr>
          </a:lstStyle>
          <a:p>
            <a:r>
              <a:rPr lang="en-US" dirty="0"/>
              <a:t>Click icon to add picture</a:t>
            </a:r>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928617" y="4005943"/>
            <a:ext cx="2557462" cy="2206818"/>
          </a:xfrm>
        </p:spPr>
        <p:txBody>
          <a:bodyPr/>
          <a:lstStyle>
            <a:lvl1pPr marL="0" indent="0">
              <a:buNone/>
              <a:defRPr/>
            </a:lvl1pPr>
          </a:lstStyle>
          <a:p>
            <a:r>
              <a:rPr lang="en-US" dirty="0"/>
              <a:t>Click icon to add picture</a:t>
            </a:r>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4469270" y="4005943"/>
            <a:ext cx="2557462" cy="2206818"/>
          </a:xfrm>
        </p:spPr>
        <p:txBody>
          <a:bodyPr/>
          <a:lstStyle>
            <a:lvl1pPr marL="0" indent="0">
              <a:buNone/>
              <a:defRPr/>
            </a:lvl1pPr>
          </a:lstStyle>
          <a:p>
            <a:r>
              <a:rPr lang="en-US" dirty="0"/>
              <a:t>Click icon to add picture</a:t>
            </a:r>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8009923" y="4005943"/>
            <a:ext cx="2557462" cy="2206818"/>
          </a:xfrm>
        </p:spPr>
        <p:txBody>
          <a:bodyPr/>
          <a:lstStyle>
            <a:lvl1pPr marL="0" indent="0">
              <a:buNone/>
              <a:defRPr/>
            </a:lvl1pPr>
          </a:lstStyle>
          <a:p>
            <a:r>
              <a:rPr lang="en-US" dirty="0"/>
              <a:t>Click icon to add picture</a:t>
            </a:r>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Tree>
    <p:extLst>
      <p:ext uri="{BB962C8B-B14F-4D97-AF65-F5344CB8AC3E}">
        <p14:creationId xmlns:p14="http://schemas.microsoft.com/office/powerpoint/2010/main" val="8440437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2717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1629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49306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31711699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1804443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427932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slide (2 presenters) [11.1.18]">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2EF78E-99D2-3949-9ECA-60CF7DF6DE08}"/>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16" name="Parallelogram 1">
            <a:extLst>
              <a:ext uri="{FF2B5EF4-FFF2-40B4-BE49-F238E27FC236}">
                <a16:creationId xmlns:a16="http://schemas.microsoft.com/office/drawing/2014/main" id="{23340234-5633-A047-9058-47B16652471E}"/>
              </a:ext>
            </a:extLst>
          </p:cNvPr>
          <p:cNvSpPr/>
          <p:nvPr/>
        </p:nvSpPr>
        <p:spPr>
          <a:xfrm>
            <a:off x="7616305" y="-13252"/>
            <a:ext cx="4602225" cy="6885322"/>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225" h="6885322">
                <a:moveTo>
                  <a:pt x="0" y="6871252"/>
                </a:moveTo>
                <a:lnTo>
                  <a:pt x="1332672" y="13252"/>
                </a:lnTo>
                <a:lnTo>
                  <a:pt x="4602225" y="0"/>
                </a:lnTo>
                <a:cubicBezTo>
                  <a:pt x="4599740" y="2294835"/>
                  <a:pt x="4596442" y="4590487"/>
                  <a:pt x="4593957" y="6885322"/>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199" y="602479"/>
            <a:ext cx="6751575"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199" y="4062663"/>
            <a:ext cx="6420729"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9489816" y="243732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9489816" y="564377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p:cNvSpPr>
          <p:nvPr>
            <p:ph type="pic" sz="quarter" idx="36"/>
          </p:nvPr>
        </p:nvSpPr>
        <p:spPr>
          <a:xfrm>
            <a:off x="9489816" y="351691"/>
            <a:ext cx="1938900" cy="1938900"/>
          </a:xfrm>
          <a:prstGeom prst="ellipse">
            <a:avLst/>
          </a:prstGeom>
          <a:effectLst/>
        </p:spPr>
        <p:txBody>
          <a:bodyPr anchor="ctr"/>
          <a:lstStyle>
            <a:lvl1pPr marL="0" indent="0" algn="ctr">
              <a:buNone/>
              <a:defRPr/>
            </a:lvl1pPr>
          </a:lstStyle>
          <a:p>
            <a:r>
              <a:rPr lang="en-US" dirty="0"/>
              <a:t>Click icon to add picture</a:t>
            </a:r>
          </a:p>
        </p:txBody>
      </p:sp>
      <p:sp>
        <p:nvSpPr>
          <p:cNvPr id="19" name="Picture Placeholder 8">
            <a:extLst>
              <a:ext uri="{FF2B5EF4-FFF2-40B4-BE49-F238E27FC236}">
                <a16:creationId xmlns:a16="http://schemas.microsoft.com/office/drawing/2014/main" id="{4A136022-8175-D14E-B0CA-71E3605D3B0E}"/>
              </a:ext>
            </a:extLst>
          </p:cNvPr>
          <p:cNvSpPr>
            <a:spLocks noGrp="1"/>
          </p:cNvSpPr>
          <p:nvPr>
            <p:ph type="pic" sz="quarter" idx="37"/>
          </p:nvPr>
        </p:nvSpPr>
        <p:spPr>
          <a:xfrm>
            <a:off x="9489816" y="3558141"/>
            <a:ext cx="1938900" cy="1938900"/>
          </a:xfrm>
          <a:prstGeom prst="ellipse">
            <a:avLst/>
          </a:prstGeom>
          <a:effectLst/>
        </p:spPr>
        <p:txBody>
          <a:bodyPr anchor="t"/>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3594AB53-20CF-2143-ADB9-956B1CA113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4588DBB1-B14B-144D-9CFE-D2CE537DF9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36407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50/50 image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12099527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evice slide - laptop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31457445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vice slide - table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16341894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ice slide - smartphone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9205135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gradFill>
            <a:gsLst>
              <a:gs pos="0">
                <a:srgbClr val="1496FF"/>
              </a:gs>
              <a:gs pos="0">
                <a:srgbClr val="2583EE"/>
              </a:gs>
              <a:gs pos="100000">
                <a:srgbClr val="712F9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0">
                    <a:srgbClr val="1496FF"/>
                  </a:gs>
                  <a:gs pos="0">
                    <a:srgbClr val="2583EE"/>
                  </a:gs>
                  <a:gs pos="100000">
                    <a:srgbClr val="712F90"/>
                  </a:gs>
                </a:gsLst>
                <a:lin ang="0" scaled="1"/>
              </a:gradFill>
            </a:endParaRPr>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bg1"/>
                </a:solidFill>
                <a:latin typeface="Bernina Sans" pitchFamily="2" charset="77"/>
                <a:ea typeface="+mj-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91007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grid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66" name="Picture Placeholder 21">
            <a:extLst>
              <a:ext uri="{FF2B5EF4-FFF2-40B4-BE49-F238E27FC236}">
                <a16:creationId xmlns:a16="http://schemas.microsoft.com/office/drawing/2014/main" id="{02F35F52-9691-0F42-8C31-626ABABA5D6F}"/>
              </a:ext>
            </a:extLst>
          </p:cNvPr>
          <p:cNvSpPr>
            <a:spLocks noGrp="1"/>
          </p:cNvSpPr>
          <p:nvPr>
            <p:ph type="pic" sz="quarter" idx="10"/>
          </p:nvPr>
        </p:nvSpPr>
        <p:spPr>
          <a:xfrm>
            <a:off x="928617" y="1523999"/>
            <a:ext cx="2557462" cy="2206818"/>
          </a:xfrm>
        </p:spPr>
        <p:txBody>
          <a:bodyPr/>
          <a:lstStyle>
            <a:lvl1pPr marL="0" indent="0">
              <a:buNone/>
              <a:defRPr/>
            </a:lvl1pPr>
          </a:lstStyle>
          <a:p>
            <a:r>
              <a:rPr lang="en-US" dirty="0"/>
              <a:t>Click icon to add picture</a:t>
            </a:r>
          </a:p>
        </p:txBody>
      </p:sp>
      <p:sp>
        <p:nvSpPr>
          <p:cNvPr id="68" name="Picture Placeholder 21">
            <a:extLst>
              <a:ext uri="{FF2B5EF4-FFF2-40B4-BE49-F238E27FC236}">
                <a16:creationId xmlns:a16="http://schemas.microsoft.com/office/drawing/2014/main" id="{DF560927-6461-7746-9032-DD6BEDF7A688}"/>
              </a:ext>
            </a:extLst>
          </p:cNvPr>
          <p:cNvSpPr>
            <a:spLocks noGrp="1"/>
          </p:cNvSpPr>
          <p:nvPr>
            <p:ph type="pic" sz="quarter" idx="17"/>
          </p:nvPr>
        </p:nvSpPr>
        <p:spPr>
          <a:xfrm>
            <a:off x="4469270" y="1523999"/>
            <a:ext cx="2557462" cy="2206818"/>
          </a:xfrm>
        </p:spPr>
        <p:txBody>
          <a:bodyPr/>
          <a:lstStyle>
            <a:lvl1pPr marL="0" indent="0">
              <a:buNone/>
              <a:defRPr/>
            </a:lvl1pPr>
          </a:lstStyle>
          <a:p>
            <a:r>
              <a:rPr lang="en-US" dirty="0"/>
              <a:t>Click icon to add picture</a:t>
            </a:r>
          </a:p>
        </p:txBody>
      </p:sp>
      <p:sp>
        <p:nvSpPr>
          <p:cNvPr id="70" name="Picture Placeholder 21">
            <a:extLst>
              <a:ext uri="{FF2B5EF4-FFF2-40B4-BE49-F238E27FC236}">
                <a16:creationId xmlns:a16="http://schemas.microsoft.com/office/drawing/2014/main" id="{28417BEF-971B-0F43-A010-B1089DE4E419}"/>
              </a:ext>
            </a:extLst>
          </p:cNvPr>
          <p:cNvSpPr>
            <a:spLocks noGrp="1"/>
          </p:cNvSpPr>
          <p:nvPr>
            <p:ph type="pic" sz="quarter" idx="19"/>
          </p:nvPr>
        </p:nvSpPr>
        <p:spPr>
          <a:xfrm>
            <a:off x="8009923" y="1523999"/>
            <a:ext cx="2557462" cy="2206818"/>
          </a:xfrm>
        </p:spPr>
        <p:txBody>
          <a:bodyPr/>
          <a:lstStyle>
            <a:lvl1pPr marL="0" indent="0">
              <a:buNone/>
              <a:defRPr/>
            </a:lvl1pPr>
          </a:lstStyle>
          <a:p>
            <a:r>
              <a:rPr lang="en-US" dirty="0"/>
              <a:t>Click icon to add picture</a:t>
            </a:r>
          </a:p>
        </p:txBody>
      </p:sp>
      <p:sp>
        <p:nvSpPr>
          <p:cNvPr id="72" name="Picture Placeholder 21">
            <a:extLst>
              <a:ext uri="{FF2B5EF4-FFF2-40B4-BE49-F238E27FC236}">
                <a16:creationId xmlns:a16="http://schemas.microsoft.com/office/drawing/2014/main" id="{05C338E9-E73F-A843-AE94-A9BB454C571E}"/>
              </a:ext>
            </a:extLst>
          </p:cNvPr>
          <p:cNvSpPr>
            <a:spLocks noGrp="1"/>
          </p:cNvSpPr>
          <p:nvPr>
            <p:ph type="pic" sz="quarter" idx="21"/>
          </p:nvPr>
        </p:nvSpPr>
        <p:spPr>
          <a:xfrm>
            <a:off x="928617" y="4005943"/>
            <a:ext cx="2557462" cy="2206818"/>
          </a:xfrm>
        </p:spPr>
        <p:txBody>
          <a:bodyPr/>
          <a:lstStyle>
            <a:lvl1pPr marL="0" indent="0">
              <a:buNone/>
              <a:defRPr/>
            </a:lvl1pPr>
          </a:lstStyle>
          <a:p>
            <a:r>
              <a:rPr lang="en-US" dirty="0"/>
              <a:t>Click icon to add picture</a:t>
            </a:r>
          </a:p>
        </p:txBody>
      </p:sp>
      <p:sp>
        <p:nvSpPr>
          <p:cNvPr id="74" name="Picture Placeholder 21">
            <a:extLst>
              <a:ext uri="{FF2B5EF4-FFF2-40B4-BE49-F238E27FC236}">
                <a16:creationId xmlns:a16="http://schemas.microsoft.com/office/drawing/2014/main" id="{59FCF0DE-AED9-2E40-903F-235C76B32FB9}"/>
              </a:ext>
            </a:extLst>
          </p:cNvPr>
          <p:cNvSpPr>
            <a:spLocks noGrp="1"/>
          </p:cNvSpPr>
          <p:nvPr>
            <p:ph type="pic" sz="quarter" idx="23"/>
          </p:nvPr>
        </p:nvSpPr>
        <p:spPr>
          <a:xfrm>
            <a:off x="4469270" y="4005943"/>
            <a:ext cx="2557462" cy="2206818"/>
          </a:xfrm>
        </p:spPr>
        <p:txBody>
          <a:bodyPr/>
          <a:lstStyle>
            <a:lvl1pPr marL="0" indent="0">
              <a:buNone/>
              <a:defRPr/>
            </a:lvl1pPr>
          </a:lstStyle>
          <a:p>
            <a:r>
              <a:rPr lang="en-US" dirty="0"/>
              <a:t>Click icon to add picture</a:t>
            </a:r>
          </a:p>
        </p:txBody>
      </p:sp>
      <p:sp>
        <p:nvSpPr>
          <p:cNvPr id="76" name="Picture Placeholder 21">
            <a:extLst>
              <a:ext uri="{FF2B5EF4-FFF2-40B4-BE49-F238E27FC236}">
                <a16:creationId xmlns:a16="http://schemas.microsoft.com/office/drawing/2014/main" id="{D4982F9F-64B2-7148-962E-DF4D89A11AA8}"/>
              </a:ext>
            </a:extLst>
          </p:cNvPr>
          <p:cNvSpPr>
            <a:spLocks noGrp="1"/>
          </p:cNvSpPr>
          <p:nvPr>
            <p:ph type="pic" sz="quarter" idx="25"/>
          </p:nvPr>
        </p:nvSpPr>
        <p:spPr>
          <a:xfrm>
            <a:off x="8009923" y="4005943"/>
            <a:ext cx="2557462" cy="2206818"/>
          </a:xfrm>
        </p:spPr>
        <p:txBody>
          <a:bodyPr/>
          <a:lstStyle>
            <a:lvl1pPr marL="0" indent="0">
              <a:buNone/>
              <a:defRPr/>
            </a:lvl1pPr>
          </a:lstStyle>
          <a:p>
            <a:r>
              <a:rPr lang="en-US" dirty="0"/>
              <a:t>Click icon to add picture</a:t>
            </a:r>
          </a:p>
        </p:txBody>
      </p:sp>
      <p:sp>
        <p:nvSpPr>
          <p:cNvPr id="84" name="Text Placeholder 47">
            <a:extLst>
              <a:ext uri="{FF2B5EF4-FFF2-40B4-BE49-F238E27FC236}">
                <a16:creationId xmlns:a16="http://schemas.microsoft.com/office/drawing/2014/main" id="{D9BA43D7-93F1-2542-8710-870CF899D9F5}"/>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5" name="Text Placeholder 47">
            <a:extLst>
              <a:ext uri="{FF2B5EF4-FFF2-40B4-BE49-F238E27FC236}">
                <a16:creationId xmlns:a16="http://schemas.microsoft.com/office/drawing/2014/main" id="{66EB4BC3-66CE-5743-B31E-143C920A8462}"/>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6" name="Text Placeholder 47">
            <a:extLst>
              <a:ext uri="{FF2B5EF4-FFF2-40B4-BE49-F238E27FC236}">
                <a16:creationId xmlns:a16="http://schemas.microsoft.com/office/drawing/2014/main" id="{4C5A2096-D066-0244-A57C-94C8C34CD6ED}"/>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7" name="Text Placeholder 47">
            <a:extLst>
              <a:ext uri="{FF2B5EF4-FFF2-40B4-BE49-F238E27FC236}">
                <a16:creationId xmlns:a16="http://schemas.microsoft.com/office/drawing/2014/main" id="{A0EA7BD6-54C1-B34A-8CEA-B56258BDB2CD}"/>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88" name="Text Placeholder 47">
            <a:extLst>
              <a:ext uri="{FF2B5EF4-FFF2-40B4-BE49-F238E27FC236}">
                <a16:creationId xmlns:a16="http://schemas.microsoft.com/office/drawing/2014/main" id="{3AA32FAB-87C3-7E44-B403-B1AA05915860}"/>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89" name="Text Placeholder 47">
            <a:extLst>
              <a:ext uri="{FF2B5EF4-FFF2-40B4-BE49-F238E27FC236}">
                <a16:creationId xmlns:a16="http://schemas.microsoft.com/office/drawing/2014/main" id="{50780ACF-28CB-5A48-AB47-F19B96CEAE6C}"/>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Tree>
    <p:extLst>
      <p:ext uri="{BB962C8B-B14F-4D97-AF65-F5344CB8AC3E}">
        <p14:creationId xmlns:p14="http://schemas.microsoft.com/office/powerpoint/2010/main" val="984561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7493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0358520A-230F-8E45-B93A-732CD1A84E0D}"/>
              </a:ext>
            </a:extLst>
          </p:cNvPr>
          <p:cNvSpPr/>
          <p:nvPr/>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33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Section break 2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0358520A-230F-8E45-B93A-732CD1A84E0D}"/>
              </a:ext>
            </a:extLst>
          </p:cNvPr>
          <p:cNvSpPr/>
          <p:nvPr/>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p:nvCxnSpPr>
        <p:spPr>
          <a:xfrm>
            <a:off x="5135880" y="4069425"/>
            <a:ext cx="192024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59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break 3 [Oct18]">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9E63E0-93CB-CC43-819B-B7B22CA5C884}"/>
              </a:ext>
            </a:extLst>
          </p:cNvPr>
          <p:cNvSpPr/>
          <p:nvPr/>
        </p:nvSpPr>
        <p:spPr>
          <a:xfrm>
            <a:off x="838200" y="119921"/>
            <a:ext cx="11353800" cy="1859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3166968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 slide (3 presenters) [11.1.18]">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4639677-00E9-2D4F-A07D-50344451B6F0}"/>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90014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61016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Parallelogram 1">
            <a:extLst>
              <a:ext uri="{FF2B5EF4-FFF2-40B4-BE49-F238E27FC236}">
                <a16:creationId xmlns:a16="http://schemas.microsoft.com/office/drawing/2014/main" id="{D3D31EF1-32CE-0842-AD93-2CADDBE6C19E}"/>
              </a:ext>
            </a:extLst>
          </p:cNvPr>
          <p:cNvSpPr/>
          <p:nvPr/>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2" name="Text Placeholder 59">
            <a:extLst>
              <a:ext uri="{FF2B5EF4-FFF2-40B4-BE49-F238E27FC236}">
                <a16:creationId xmlns:a16="http://schemas.microsoft.com/office/drawing/2014/main" id="{F4E63091-4FAD-FD45-B409-2C6650CE72ED}"/>
              </a:ext>
            </a:extLst>
          </p:cNvPr>
          <p:cNvSpPr>
            <a:spLocks noGrp="1"/>
          </p:cNvSpPr>
          <p:nvPr>
            <p:ph type="body" sz="quarter" idx="33"/>
          </p:nvPr>
        </p:nvSpPr>
        <p:spPr>
          <a:xfrm>
            <a:off x="9588292" y="1752303"/>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a:t>Edit Master text styles</a:t>
            </a:r>
          </a:p>
        </p:txBody>
      </p:sp>
      <p:sp>
        <p:nvSpPr>
          <p:cNvPr id="25" name="Picture Placeholder 8">
            <a:extLst>
              <a:ext uri="{FF2B5EF4-FFF2-40B4-BE49-F238E27FC236}">
                <a16:creationId xmlns:a16="http://schemas.microsoft.com/office/drawing/2014/main" id="{20C3F78E-95D9-A14E-8932-DA3DB75F5DD8}"/>
              </a:ext>
            </a:extLst>
          </p:cNvPr>
          <p:cNvSpPr>
            <a:spLocks noGrp="1"/>
          </p:cNvSpPr>
          <p:nvPr>
            <p:ph type="pic" sz="quarter" idx="36"/>
          </p:nvPr>
        </p:nvSpPr>
        <p:spPr>
          <a:xfrm>
            <a:off x="9896914" y="36832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7" name="Text Placeholder 59">
            <a:extLst>
              <a:ext uri="{FF2B5EF4-FFF2-40B4-BE49-F238E27FC236}">
                <a16:creationId xmlns:a16="http://schemas.microsoft.com/office/drawing/2014/main" id="{182DB048-39ED-7C4C-B3EA-508CF0F75A27}"/>
              </a:ext>
            </a:extLst>
          </p:cNvPr>
          <p:cNvSpPr>
            <a:spLocks noGrp="1"/>
          </p:cNvSpPr>
          <p:nvPr>
            <p:ph type="body" sz="quarter" idx="37"/>
          </p:nvPr>
        </p:nvSpPr>
        <p:spPr>
          <a:xfrm>
            <a:off x="9588292" y="3891572"/>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a:t>Edit Master text styles</a:t>
            </a:r>
          </a:p>
        </p:txBody>
      </p:sp>
      <p:sp>
        <p:nvSpPr>
          <p:cNvPr id="28" name="Picture Placeholder 8">
            <a:extLst>
              <a:ext uri="{FF2B5EF4-FFF2-40B4-BE49-F238E27FC236}">
                <a16:creationId xmlns:a16="http://schemas.microsoft.com/office/drawing/2014/main" id="{B0A69734-0544-D141-9AA6-FB346E2A82D2}"/>
              </a:ext>
            </a:extLst>
          </p:cNvPr>
          <p:cNvSpPr>
            <a:spLocks noGrp="1"/>
          </p:cNvSpPr>
          <p:nvPr>
            <p:ph type="pic" sz="quarter" idx="38"/>
          </p:nvPr>
        </p:nvSpPr>
        <p:spPr>
          <a:xfrm>
            <a:off x="9896914" y="250759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9" name="Text Placeholder 59">
            <a:extLst>
              <a:ext uri="{FF2B5EF4-FFF2-40B4-BE49-F238E27FC236}">
                <a16:creationId xmlns:a16="http://schemas.microsoft.com/office/drawing/2014/main" id="{0698135A-D6B6-B247-AE37-3EB2263AC3EC}"/>
              </a:ext>
            </a:extLst>
          </p:cNvPr>
          <p:cNvSpPr>
            <a:spLocks noGrp="1"/>
          </p:cNvSpPr>
          <p:nvPr>
            <p:ph type="body" sz="quarter" idx="39"/>
          </p:nvPr>
        </p:nvSpPr>
        <p:spPr>
          <a:xfrm>
            <a:off x="9588292" y="5988640"/>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a:t>Edit Master text styles</a:t>
            </a:r>
          </a:p>
        </p:txBody>
      </p:sp>
      <p:sp>
        <p:nvSpPr>
          <p:cNvPr id="30" name="Picture Placeholder 8">
            <a:extLst>
              <a:ext uri="{FF2B5EF4-FFF2-40B4-BE49-F238E27FC236}">
                <a16:creationId xmlns:a16="http://schemas.microsoft.com/office/drawing/2014/main" id="{5856BEB0-37AF-C64D-A3BF-3A1C4705CDB3}"/>
              </a:ext>
            </a:extLst>
          </p:cNvPr>
          <p:cNvSpPr>
            <a:spLocks noGrp="1"/>
          </p:cNvSpPr>
          <p:nvPr>
            <p:ph type="pic" sz="quarter" idx="40"/>
          </p:nvPr>
        </p:nvSpPr>
        <p:spPr>
          <a:xfrm>
            <a:off x="9896914" y="4604659"/>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BC736D64-2DBF-5E44-9728-719CF1AEEB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7" name="Graphic 16">
            <a:extLst>
              <a:ext uri="{FF2B5EF4-FFF2-40B4-BE49-F238E27FC236}">
                <a16:creationId xmlns:a16="http://schemas.microsoft.com/office/drawing/2014/main" id="{0767BE5B-7F78-8141-A411-89609329A2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pic>
        <p:nvPicPr>
          <p:cNvPr id="15" name="Picture 14">
            <a:extLst>
              <a:ext uri="{FF2B5EF4-FFF2-40B4-BE49-F238E27FC236}">
                <a16:creationId xmlns:a16="http://schemas.microsoft.com/office/drawing/2014/main" id="{42AD59C3-AACD-4AFA-996E-26C2F4DB4A5D}"/>
              </a:ext>
            </a:extLst>
          </p:cNvPr>
          <p:cNvPicPr>
            <a:picLocks noChangeAspect="1"/>
          </p:cNvPicPr>
          <p:nvPr userDrawn="1"/>
        </p:nvPicPr>
        <p:blipFill rotWithShape="1">
          <a:blip r:embed="rId2"/>
          <a:srcRect t="5000"/>
          <a:stretch/>
        </p:blipFill>
        <p:spPr>
          <a:xfrm>
            <a:off x="0" y="0"/>
            <a:ext cx="12192000" cy="6858000"/>
          </a:xfrm>
          <a:prstGeom prst="rect">
            <a:avLst/>
          </a:prstGeom>
        </p:spPr>
      </p:pic>
      <p:cxnSp>
        <p:nvCxnSpPr>
          <p:cNvPr id="18" name="Straight Connector 17">
            <a:extLst>
              <a:ext uri="{FF2B5EF4-FFF2-40B4-BE49-F238E27FC236}">
                <a16:creationId xmlns:a16="http://schemas.microsoft.com/office/drawing/2014/main" id="{05584B49-8E9E-405B-B6B9-B0EA7529AFFA}"/>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Parallelogram 1">
            <a:extLst>
              <a:ext uri="{FF2B5EF4-FFF2-40B4-BE49-F238E27FC236}">
                <a16:creationId xmlns:a16="http://schemas.microsoft.com/office/drawing/2014/main" id="{1E17ACB3-DD20-4F64-934E-C8F92F24E847}"/>
              </a:ext>
            </a:extLst>
          </p:cNvPr>
          <p:cNvSpPr/>
          <p:nvPr userDrawn="1"/>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pic>
        <p:nvPicPr>
          <p:cNvPr id="21" name="Graphic 20">
            <a:extLst>
              <a:ext uri="{FF2B5EF4-FFF2-40B4-BE49-F238E27FC236}">
                <a16:creationId xmlns:a16="http://schemas.microsoft.com/office/drawing/2014/main" id="{E1131EF2-6B9C-4808-9B4B-4119DC1695E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3" name="Graphic 22">
            <a:extLst>
              <a:ext uri="{FF2B5EF4-FFF2-40B4-BE49-F238E27FC236}">
                <a16:creationId xmlns:a16="http://schemas.microsoft.com/office/drawing/2014/main" id="{AC5D82EB-824B-4235-8674-BBBCD189E3F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03849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par>
                                <p:cTn id="8" presetID="18" presetClass="entr" presetSubtype="3"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strips(upRight)">
                                      <p:cBhvr>
                                        <p:cTn id="1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ullscreen imag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1379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8359AF7-2A28-0848-9772-9B82EF252273}"/>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22915779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0664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ver slide (no presenters) [11.1.18]">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FF5424-27FE-0E4D-9DDE-4A8D8597DCF1}"/>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userDrawn="1"/>
        </p:nvCxnSpPr>
        <p:spPr>
          <a:xfrm>
            <a:off x="932794" y="3397293"/>
            <a:ext cx="77533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F05220C-DD63-7E48-B303-6891A355DD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0" name="Graphic 9">
            <a:extLst>
              <a:ext uri="{FF2B5EF4-FFF2-40B4-BE49-F238E27FC236}">
                <a16:creationId xmlns:a16="http://schemas.microsoft.com/office/drawing/2014/main" id="{516F6535-A15E-B84B-8BF4-A12EA536C3F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95461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ver slide (1 presenter)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4D8048-B808-3A43-BB64-F60B2BADDED0}"/>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 name="Parallelogram 1">
            <a:extLst>
              <a:ext uri="{FF2B5EF4-FFF2-40B4-BE49-F238E27FC236}">
                <a16:creationId xmlns:a16="http://schemas.microsoft.com/office/drawing/2014/main" id="{AC7D97FA-4C51-EF4B-9190-1B02C7281C69}"/>
              </a:ext>
            </a:extLst>
          </p:cNvPr>
          <p:cNvSpPr/>
          <p:nvPr userDrawn="1"/>
        </p:nvSpPr>
        <p:spPr>
          <a:xfrm>
            <a:off x="7281101" y="-13252"/>
            <a:ext cx="4931116" cy="6884504"/>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5071447"/>
              <a:gd name="connsiteY0" fmla="*/ 6858000 h 6871252"/>
              <a:gd name="connsiteX1" fmla="*/ 1332672 w 5071447"/>
              <a:gd name="connsiteY1" fmla="*/ 0 h 6871252"/>
              <a:gd name="connsiteX2" fmla="*/ 4389578 w 5071447"/>
              <a:gd name="connsiteY2" fmla="*/ 479117 h 6871252"/>
              <a:gd name="connsiteX3" fmla="*/ 5071441 w 5071447"/>
              <a:gd name="connsiteY3" fmla="*/ 6871252 h 6871252"/>
              <a:gd name="connsiteX4" fmla="*/ 0 w 5071447"/>
              <a:gd name="connsiteY4" fmla="*/ 6858000 h 6871252"/>
              <a:gd name="connsiteX0" fmla="*/ 0 w 4579095"/>
              <a:gd name="connsiteY0" fmla="*/ 6858000 h 6858000"/>
              <a:gd name="connsiteX1" fmla="*/ 1332672 w 4579095"/>
              <a:gd name="connsiteY1" fmla="*/ 0 h 6858000"/>
              <a:gd name="connsiteX2" fmla="*/ 4389578 w 4579095"/>
              <a:gd name="connsiteY2" fmla="*/ 479117 h 6858000"/>
              <a:gd name="connsiteX3" fmla="*/ 4579072 w 4579095"/>
              <a:gd name="connsiteY3" fmla="*/ 6688372 h 6858000"/>
              <a:gd name="connsiteX4" fmla="*/ 0 w 4579095"/>
              <a:gd name="connsiteY4" fmla="*/ 6858000 h 6858000"/>
              <a:gd name="connsiteX0" fmla="*/ 0 w 4930773"/>
              <a:gd name="connsiteY0" fmla="*/ 6858000 h 6871252"/>
              <a:gd name="connsiteX1" fmla="*/ 1332672 w 4930773"/>
              <a:gd name="connsiteY1" fmla="*/ 0 h 6871252"/>
              <a:gd name="connsiteX2" fmla="*/ 4389578 w 4930773"/>
              <a:gd name="connsiteY2" fmla="*/ 479117 h 6871252"/>
              <a:gd name="connsiteX3" fmla="*/ 4930765 w 4930773"/>
              <a:gd name="connsiteY3" fmla="*/ 6871252 h 6871252"/>
              <a:gd name="connsiteX4" fmla="*/ 0 w 4930773"/>
              <a:gd name="connsiteY4" fmla="*/ 6858000 h 6871252"/>
              <a:gd name="connsiteX0" fmla="*/ 0 w 4931116"/>
              <a:gd name="connsiteY0" fmla="*/ 6871252 h 6884504"/>
              <a:gd name="connsiteX1" fmla="*/ 1332672 w 4931116"/>
              <a:gd name="connsiteY1" fmla="*/ 13252 h 6884504"/>
              <a:gd name="connsiteX2" fmla="*/ 4924150 w 4931116"/>
              <a:gd name="connsiteY2" fmla="*/ 0 h 6884504"/>
              <a:gd name="connsiteX3" fmla="*/ 4930765 w 4931116"/>
              <a:gd name="connsiteY3" fmla="*/ 6884504 h 6884504"/>
              <a:gd name="connsiteX4" fmla="*/ 0 w 4931116"/>
              <a:gd name="connsiteY4" fmla="*/ 6871252 h 688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116" h="6884504">
                <a:moveTo>
                  <a:pt x="0" y="6871252"/>
                </a:moveTo>
                <a:lnTo>
                  <a:pt x="1332672" y="13252"/>
                </a:lnTo>
                <a:lnTo>
                  <a:pt x="4924150" y="0"/>
                </a:lnTo>
                <a:cubicBezTo>
                  <a:pt x="4921665" y="2294835"/>
                  <a:pt x="4933250" y="4589669"/>
                  <a:pt x="4930765" y="6884504"/>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199" y="602479"/>
            <a:ext cx="6288157"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062663"/>
            <a:ext cx="6288156"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59">
            <a:extLst>
              <a:ext uri="{FF2B5EF4-FFF2-40B4-BE49-F238E27FC236}">
                <a16:creationId xmlns:a16="http://schemas.microsoft.com/office/drawing/2014/main" id="{9D94C526-7C78-754E-BE35-5DABC92FC422}"/>
              </a:ext>
            </a:extLst>
          </p:cNvPr>
          <p:cNvSpPr>
            <a:spLocks noGrp="1"/>
          </p:cNvSpPr>
          <p:nvPr>
            <p:ph type="body" sz="quarter" idx="33"/>
          </p:nvPr>
        </p:nvSpPr>
        <p:spPr>
          <a:xfrm>
            <a:off x="8925221" y="4269513"/>
            <a:ext cx="2503493"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dirty="0"/>
              <a:t>Edit Master text styles</a:t>
            </a:r>
          </a:p>
        </p:txBody>
      </p:sp>
      <p:sp>
        <p:nvSpPr>
          <p:cNvPr id="16" name="Picture Placeholder 8">
            <a:extLst>
              <a:ext uri="{FF2B5EF4-FFF2-40B4-BE49-F238E27FC236}">
                <a16:creationId xmlns:a16="http://schemas.microsoft.com/office/drawing/2014/main" id="{D08707ED-8E3F-034C-B045-368AC7C9CD09}"/>
              </a:ext>
            </a:extLst>
          </p:cNvPr>
          <p:cNvSpPr>
            <a:spLocks noGrp="1"/>
          </p:cNvSpPr>
          <p:nvPr>
            <p:ph type="pic" sz="quarter" idx="36"/>
          </p:nvPr>
        </p:nvSpPr>
        <p:spPr>
          <a:xfrm>
            <a:off x="8925222" y="1548948"/>
            <a:ext cx="2503494" cy="2503494"/>
          </a:xfrm>
          <a:prstGeom prst="ellipse">
            <a:avLst/>
          </a:prstGeom>
          <a:effectLst/>
        </p:spPr>
        <p:txBody>
          <a:bodyPr anchor="ctr"/>
          <a:lstStyle>
            <a:lvl1pPr marL="0" indent="0" algn="ctr">
              <a:buNone/>
              <a:defRPr/>
            </a:lvl1pPr>
          </a:lstStyle>
          <a:p>
            <a:r>
              <a:rPr lang="en-US" dirty="0"/>
              <a:t>Click icon to add picture</a:t>
            </a:r>
          </a:p>
        </p:txBody>
      </p:sp>
      <p:pic>
        <p:nvPicPr>
          <p:cNvPr id="12" name="Graphic 11">
            <a:extLst>
              <a:ext uri="{FF2B5EF4-FFF2-40B4-BE49-F238E27FC236}">
                <a16:creationId xmlns:a16="http://schemas.microsoft.com/office/drawing/2014/main" id="{01DC1AD2-C529-3A43-81BC-79E9A14A0B9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1" name="Graphic 10">
            <a:extLst>
              <a:ext uri="{FF2B5EF4-FFF2-40B4-BE49-F238E27FC236}">
                <a16:creationId xmlns:a16="http://schemas.microsoft.com/office/drawing/2014/main" id="{D9DAF0FA-E3A5-6643-ACD3-935027CEE8B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97812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ver slide (2 presenters) [11.1.18]">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2EF78E-99D2-3949-9ECA-60CF7DF6DE08}"/>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16" name="Parallelogram 1">
            <a:extLst>
              <a:ext uri="{FF2B5EF4-FFF2-40B4-BE49-F238E27FC236}">
                <a16:creationId xmlns:a16="http://schemas.microsoft.com/office/drawing/2014/main" id="{23340234-5633-A047-9058-47B16652471E}"/>
              </a:ext>
            </a:extLst>
          </p:cNvPr>
          <p:cNvSpPr/>
          <p:nvPr userDrawn="1"/>
        </p:nvSpPr>
        <p:spPr>
          <a:xfrm>
            <a:off x="7616305" y="-13252"/>
            <a:ext cx="4602225" cy="6885322"/>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225" h="6885322">
                <a:moveTo>
                  <a:pt x="0" y="6871252"/>
                </a:moveTo>
                <a:lnTo>
                  <a:pt x="1332672" y="13252"/>
                </a:lnTo>
                <a:lnTo>
                  <a:pt x="4602225" y="0"/>
                </a:lnTo>
                <a:cubicBezTo>
                  <a:pt x="4599740" y="2294835"/>
                  <a:pt x="4596442" y="4590487"/>
                  <a:pt x="4593957" y="6885322"/>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199" y="602479"/>
            <a:ext cx="6751575"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199" y="4062663"/>
            <a:ext cx="6420729"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9489816" y="243732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dirty="0"/>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9489816" y="564377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dirty="0"/>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p:cNvSpPr>
          <p:nvPr>
            <p:ph type="pic" sz="quarter" idx="36"/>
          </p:nvPr>
        </p:nvSpPr>
        <p:spPr>
          <a:xfrm>
            <a:off x="9489816" y="351691"/>
            <a:ext cx="1938900" cy="1938900"/>
          </a:xfrm>
          <a:prstGeom prst="ellipse">
            <a:avLst/>
          </a:prstGeom>
          <a:effectLst/>
        </p:spPr>
        <p:txBody>
          <a:bodyPr anchor="ctr"/>
          <a:lstStyle>
            <a:lvl1pPr marL="0" indent="0" algn="ctr">
              <a:buNone/>
              <a:defRPr/>
            </a:lvl1pPr>
          </a:lstStyle>
          <a:p>
            <a:r>
              <a:rPr lang="en-US" dirty="0"/>
              <a:t>Click icon to add picture</a:t>
            </a:r>
          </a:p>
        </p:txBody>
      </p:sp>
      <p:sp>
        <p:nvSpPr>
          <p:cNvPr id="19" name="Picture Placeholder 8">
            <a:extLst>
              <a:ext uri="{FF2B5EF4-FFF2-40B4-BE49-F238E27FC236}">
                <a16:creationId xmlns:a16="http://schemas.microsoft.com/office/drawing/2014/main" id="{4A136022-8175-D14E-B0CA-71E3605D3B0E}"/>
              </a:ext>
            </a:extLst>
          </p:cNvPr>
          <p:cNvSpPr>
            <a:spLocks noGrp="1"/>
          </p:cNvSpPr>
          <p:nvPr>
            <p:ph type="pic" sz="quarter" idx="37"/>
          </p:nvPr>
        </p:nvSpPr>
        <p:spPr>
          <a:xfrm>
            <a:off x="9489816" y="3558141"/>
            <a:ext cx="1938900" cy="1938900"/>
          </a:xfrm>
          <a:prstGeom prst="ellipse">
            <a:avLst/>
          </a:prstGeom>
          <a:effectLst/>
        </p:spPr>
        <p:txBody>
          <a:bodyPr anchor="t"/>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3594AB53-20CF-2143-ADB9-956B1CA113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4588DBB1-B14B-144D-9CFE-D2CE537DF9B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2817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ver slide (3 presenters) [11.1.18]">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4639677-00E9-2D4F-A07D-50344451B6F0}"/>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90014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61016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Parallelogram 1">
            <a:extLst>
              <a:ext uri="{FF2B5EF4-FFF2-40B4-BE49-F238E27FC236}">
                <a16:creationId xmlns:a16="http://schemas.microsoft.com/office/drawing/2014/main" id="{D3D31EF1-32CE-0842-AD93-2CADDBE6C19E}"/>
              </a:ext>
            </a:extLst>
          </p:cNvPr>
          <p:cNvSpPr/>
          <p:nvPr userDrawn="1"/>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2" name="Text Placeholder 59">
            <a:extLst>
              <a:ext uri="{FF2B5EF4-FFF2-40B4-BE49-F238E27FC236}">
                <a16:creationId xmlns:a16="http://schemas.microsoft.com/office/drawing/2014/main" id="{F4E63091-4FAD-FD45-B409-2C6650CE72ED}"/>
              </a:ext>
            </a:extLst>
          </p:cNvPr>
          <p:cNvSpPr>
            <a:spLocks noGrp="1"/>
          </p:cNvSpPr>
          <p:nvPr>
            <p:ph type="body" sz="quarter" idx="33"/>
          </p:nvPr>
        </p:nvSpPr>
        <p:spPr>
          <a:xfrm>
            <a:off x="9588292" y="1752303"/>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5" name="Picture Placeholder 8">
            <a:extLst>
              <a:ext uri="{FF2B5EF4-FFF2-40B4-BE49-F238E27FC236}">
                <a16:creationId xmlns:a16="http://schemas.microsoft.com/office/drawing/2014/main" id="{20C3F78E-95D9-A14E-8932-DA3DB75F5DD8}"/>
              </a:ext>
            </a:extLst>
          </p:cNvPr>
          <p:cNvSpPr>
            <a:spLocks noGrp="1"/>
          </p:cNvSpPr>
          <p:nvPr>
            <p:ph type="pic" sz="quarter" idx="36"/>
          </p:nvPr>
        </p:nvSpPr>
        <p:spPr>
          <a:xfrm>
            <a:off x="9896914" y="36832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7" name="Text Placeholder 59">
            <a:extLst>
              <a:ext uri="{FF2B5EF4-FFF2-40B4-BE49-F238E27FC236}">
                <a16:creationId xmlns:a16="http://schemas.microsoft.com/office/drawing/2014/main" id="{182DB048-39ED-7C4C-B3EA-508CF0F75A27}"/>
              </a:ext>
            </a:extLst>
          </p:cNvPr>
          <p:cNvSpPr>
            <a:spLocks noGrp="1"/>
          </p:cNvSpPr>
          <p:nvPr>
            <p:ph type="body" sz="quarter" idx="37"/>
          </p:nvPr>
        </p:nvSpPr>
        <p:spPr>
          <a:xfrm>
            <a:off x="9588292" y="3891572"/>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8" name="Picture Placeholder 8">
            <a:extLst>
              <a:ext uri="{FF2B5EF4-FFF2-40B4-BE49-F238E27FC236}">
                <a16:creationId xmlns:a16="http://schemas.microsoft.com/office/drawing/2014/main" id="{B0A69734-0544-D141-9AA6-FB346E2A82D2}"/>
              </a:ext>
            </a:extLst>
          </p:cNvPr>
          <p:cNvSpPr>
            <a:spLocks noGrp="1"/>
          </p:cNvSpPr>
          <p:nvPr>
            <p:ph type="pic" sz="quarter" idx="38"/>
          </p:nvPr>
        </p:nvSpPr>
        <p:spPr>
          <a:xfrm>
            <a:off x="9896914" y="250759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9" name="Text Placeholder 59">
            <a:extLst>
              <a:ext uri="{FF2B5EF4-FFF2-40B4-BE49-F238E27FC236}">
                <a16:creationId xmlns:a16="http://schemas.microsoft.com/office/drawing/2014/main" id="{0698135A-D6B6-B247-AE37-3EB2263AC3EC}"/>
              </a:ext>
            </a:extLst>
          </p:cNvPr>
          <p:cNvSpPr>
            <a:spLocks noGrp="1"/>
          </p:cNvSpPr>
          <p:nvPr>
            <p:ph type="body" sz="quarter" idx="39"/>
          </p:nvPr>
        </p:nvSpPr>
        <p:spPr>
          <a:xfrm>
            <a:off x="9588292" y="5988640"/>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30" name="Picture Placeholder 8">
            <a:extLst>
              <a:ext uri="{FF2B5EF4-FFF2-40B4-BE49-F238E27FC236}">
                <a16:creationId xmlns:a16="http://schemas.microsoft.com/office/drawing/2014/main" id="{5856BEB0-37AF-C64D-A3BF-3A1C4705CDB3}"/>
              </a:ext>
            </a:extLst>
          </p:cNvPr>
          <p:cNvSpPr>
            <a:spLocks noGrp="1"/>
          </p:cNvSpPr>
          <p:nvPr>
            <p:ph type="pic" sz="quarter" idx="40"/>
          </p:nvPr>
        </p:nvSpPr>
        <p:spPr>
          <a:xfrm>
            <a:off x="9896914" y="4604659"/>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BC736D64-2DBF-5E44-9728-719CF1AEEB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7" name="Graphic 16">
            <a:extLst>
              <a:ext uri="{FF2B5EF4-FFF2-40B4-BE49-F238E27FC236}">
                <a16:creationId xmlns:a16="http://schemas.microsoft.com/office/drawing/2014/main" id="{0767BE5B-7F78-8141-A411-89609329A29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61392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ver slide (4 presenters) [11.1.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BDAA13-CE28-8A47-AEB7-CDE1E5031771}"/>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1" name="Parallelogram 1">
            <a:extLst>
              <a:ext uri="{FF2B5EF4-FFF2-40B4-BE49-F238E27FC236}">
                <a16:creationId xmlns:a16="http://schemas.microsoft.com/office/drawing/2014/main" id="{31EC574B-67B7-F34E-AB2E-DDEE2B3FF98B}"/>
              </a:ext>
            </a:extLst>
          </p:cNvPr>
          <p:cNvSpPr/>
          <p:nvPr userDrawn="1"/>
        </p:nvSpPr>
        <p:spPr>
          <a:xfrm>
            <a:off x="7194274" y="-13252"/>
            <a:ext cx="5058566" cy="6871253"/>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8566" h="6871253">
                <a:moveTo>
                  <a:pt x="0" y="6871252"/>
                </a:moveTo>
                <a:lnTo>
                  <a:pt x="1332672" y="13252"/>
                </a:lnTo>
                <a:lnTo>
                  <a:pt x="5052391" y="0"/>
                </a:lnTo>
                <a:cubicBezTo>
                  <a:pt x="5049906" y="2294835"/>
                  <a:pt x="5060676" y="4576418"/>
                  <a:pt x="5058191" y="6871253"/>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50513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19538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8201186" y="588653"/>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dirty="0"/>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8201186" y="522065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8201186" y="21420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8201186" y="368134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22" name="Picture Placeholder 8">
            <a:extLst>
              <a:ext uri="{FF2B5EF4-FFF2-40B4-BE49-F238E27FC236}">
                <a16:creationId xmlns:a16="http://schemas.microsoft.com/office/drawing/2014/main" id="{00567CBC-EEC3-EE45-AF78-84EE50190262}"/>
              </a:ext>
            </a:extLst>
          </p:cNvPr>
          <p:cNvSpPr>
            <a:spLocks noGrp="1"/>
          </p:cNvSpPr>
          <p:nvPr>
            <p:ph type="pic" sz="quarter" idx="36"/>
          </p:nvPr>
        </p:nvSpPr>
        <p:spPr>
          <a:xfrm>
            <a:off x="10300775" y="47029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3" name="Picture Placeholder 8">
            <a:extLst>
              <a:ext uri="{FF2B5EF4-FFF2-40B4-BE49-F238E27FC236}">
                <a16:creationId xmlns:a16="http://schemas.microsoft.com/office/drawing/2014/main" id="{AC10C884-D698-2240-9CF5-DF539EA729F3}"/>
              </a:ext>
            </a:extLst>
          </p:cNvPr>
          <p:cNvSpPr>
            <a:spLocks noGrp="1"/>
          </p:cNvSpPr>
          <p:nvPr>
            <p:ph type="pic" sz="quarter" idx="38"/>
          </p:nvPr>
        </p:nvSpPr>
        <p:spPr>
          <a:xfrm>
            <a:off x="10300775" y="2023670"/>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5" name="Picture Placeholder 8">
            <a:extLst>
              <a:ext uri="{FF2B5EF4-FFF2-40B4-BE49-F238E27FC236}">
                <a16:creationId xmlns:a16="http://schemas.microsoft.com/office/drawing/2014/main" id="{DA485439-DEED-7345-9D2A-7EB3F63E9230}"/>
              </a:ext>
            </a:extLst>
          </p:cNvPr>
          <p:cNvSpPr>
            <a:spLocks noGrp="1"/>
          </p:cNvSpPr>
          <p:nvPr>
            <p:ph type="pic" sz="quarter" idx="42"/>
          </p:nvPr>
        </p:nvSpPr>
        <p:spPr>
          <a:xfrm>
            <a:off x="10300775" y="356298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6" name="Picture Placeholder 8">
            <a:extLst>
              <a:ext uri="{FF2B5EF4-FFF2-40B4-BE49-F238E27FC236}">
                <a16:creationId xmlns:a16="http://schemas.microsoft.com/office/drawing/2014/main" id="{F402E35F-A340-0549-B04A-B109B801E93C}"/>
              </a:ext>
            </a:extLst>
          </p:cNvPr>
          <p:cNvSpPr>
            <a:spLocks noGrp="1"/>
          </p:cNvSpPr>
          <p:nvPr>
            <p:ph type="pic" sz="quarter" idx="43"/>
          </p:nvPr>
        </p:nvSpPr>
        <p:spPr>
          <a:xfrm>
            <a:off x="10300775" y="5102292"/>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6" name="Graphic 15">
            <a:extLst>
              <a:ext uri="{FF2B5EF4-FFF2-40B4-BE49-F238E27FC236}">
                <a16:creationId xmlns:a16="http://schemas.microsoft.com/office/drawing/2014/main" id="{A04BAA3C-01B1-E147-98D0-258F078F6F1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F2E9DD99-3307-8E48-8376-32A8262211E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62793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Section break 1 [11.1.18]">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a:noFill/>
        </p:spPr>
        <p:txBody>
          <a:bodyPr anchor="b">
            <a:normAutofit/>
          </a:bodyPr>
          <a:lstStyle>
            <a:lvl1pPr>
              <a:defRPr sz="4400">
                <a:solidFill>
                  <a:schemeClr val="bg1"/>
                </a:solidFill>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934450" y="4069425"/>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97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Section break 2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5135880" y="4069425"/>
            <a:ext cx="19202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82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break 3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1697035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ver slide (4 presenters) [11.1.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BDAA13-CE28-8A47-AEB7-CDE1E5031771}"/>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21" name="Parallelogram 1">
            <a:extLst>
              <a:ext uri="{FF2B5EF4-FFF2-40B4-BE49-F238E27FC236}">
                <a16:creationId xmlns:a16="http://schemas.microsoft.com/office/drawing/2014/main" id="{31EC574B-67B7-F34E-AB2E-DDEE2B3FF98B}"/>
              </a:ext>
            </a:extLst>
          </p:cNvPr>
          <p:cNvSpPr/>
          <p:nvPr/>
        </p:nvSpPr>
        <p:spPr>
          <a:xfrm>
            <a:off x="7194274" y="-13252"/>
            <a:ext cx="5058566" cy="6871253"/>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8566" h="6871253">
                <a:moveTo>
                  <a:pt x="0" y="6871252"/>
                </a:moveTo>
                <a:lnTo>
                  <a:pt x="1332672" y="13252"/>
                </a:lnTo>
                <a:lnTo>
                  <a:pt x="5052391" y="0"/>
                </a:lnTo>
                <a:cubicBezTo>
                  <a:pt x="5049906" y="2294835"/>
                  <a:pt x="5060676" y="4576418"/>
                  <a:pt x="5058191" y="6871253"/>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50513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19538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8201186" y="588653"/>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8201186" y="522065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8201186" y="21420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8201186" y="368134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22" name="Picture Placeholder 8">
            <a:extLst>
              <a:ext uri="{FF2B5EF4-FFF2-40B4-BE49-F238E27FC236}">
                <a16:creationId xmlns:a16="http://schemas.microsoft.com/office/drawing/2014/main" id="{00567CBC-EEC3-EE45-AF78-84EE50190262}"/>
              </a:ext>
            </a:extLst>
          </p:cNvPr>
          <p:cNvSpPr>
            <a:spLocks noGrp="1"/>
          </p:cNvSpPr>
          <p:nvPr>
            <p:ph type="pic" sz="quarter" idx="36"/>
          </p:nvPr>
        </p:nvSpPr>
        <p:spPr>
          <a:xfrm>
            <a:off x="10300775" y="47029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3" name="Picture Placeholder 8">
            <a:extLst>
              <a:ext uri="{FF2B5EF4-FFF2-40B4-BE49-F238E27FC236}">
                <a16:creationId xmlns:a16="http://schemas.microsoft.com/office/drawing/2014/main" id="{AC10C884-D698-2240-9CF5-DF539EA729F3}"/>
              </a:ext>
            </a:extLst>
          </p:cNvPr>
          <p:cNvSpPr>
            <a:spLocks noGrp="1"/>
          </p:cNvSpPr>
          <p:nvPr>
            <p:ph type="pic" sz="quarter" idx="38"/>
          </p:nvPr>
        </p:nvSpPr>
        <p:spPr>
          <a:xfrm>
            <a:off x="10300775" y="2023670"/>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5" name="Picture Placeholder 8">
            <a:extLst>
              <a:ext uri="{FF2B5EF4-FFF2-40B4-BE49-F238E27FC236}">
                <a16:creationId xmlns:a16="http://schemas.microsoft.com/office/drawing/2014/main" id="{DA485439-DEED-7345-9D2A-7EB3F63E9230}"/>
              </a:ext>
            </a:extLst>
          </p:cNvPr>
          <p:cNvSpPr>
            <a:spLocks noGrp="1"/>
          </p:cNvSpPr>
          <p:nvPr>
            <p:ph type="pic" sz="quarter" idx="42"/>
          </p:nvPr>
        </p:nvSpPr>
        <p:spPr>
          <a:xfrm>
            <a:off x="10300775" y="356298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6" name="Picture Placeholder 8">
            <a:extLst>
              <a:ext uri="{FF2B5EF4-FFF2-40B4-BE49-F238E27FC236}">
                <a16:creationId xmlns:a16="http://schemas.microsoft.com/office/drawing/2014/main" id="{F402E35F-A340-0549-B04A-B109B801E93C}"/>
              </a:ext>
            </a:extLst>
          </p:cNvPr>
          <p:cNvSpPr>
            <a:spLocks noGrp="1"/>
          </p:cNvSpPr>
          <p:nvPr>
            <p:ph type="pic" sz="quarter" idx="43"/>
          </p:nvPr>
        </p:nvSpPr>
        <p:spPr>
          <a:xfrm>
            <a:off x="10300775" y="5102292"/>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6" name="Graphic 15">
            <a:extLst>
              <a:ext uri="{FF2B5EF4-FFF2-40B4-BE49-F238E27FC236}">
                <a16:creationId xmlns:a16="http://schemas.microsoft.com/office/drawing/2014/main" id="{A04BAA3C-01B1-E147-98D0-258F078F6F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F2E9DD99-3307-8E48-8376-32A8262211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141886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11.1.18]">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dirty="0"/>
              <a:t>Click icon to add picture</a:t>
            </a:r>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dirty="0"/>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pic>
        <p:nvPicPr>
          <p:cNvPr id="7" name="Graphic 6">
            <a:extLst>
              <a:ext uri="{FF2B5EF4-FFF2-40B4-BE49-F238E27FC236}">
                <a16:creationId xmlns:a16="http://schemas.microsoft.com/office/drawing/2014/main" id="{6E2CF3D1-3501-8F42-9961-1B8AE36134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2211137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11.1.18]">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9055B2-0E77-4E4E-B547-BC3787FB68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14082950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nd slide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DD016D-8AA9-344B-9114-C92B43AA10D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7465" b="26647"/>
          <a:stretch/>
        </p:blipFill>
        <p:spPr>
          <a:xfrm>
            <a:off x="2" y="0"/>
            <a:ext cx="12191998" cy="6858000"/>
          </a:xfrm>
          <a:prstGeom prst="rect">
            <a:avLst/>
          </a:prstGeom>
        </p:spPr>
      </p:pic>
      <p:sp>
        <p:nvSpPr>
          <p:cNvPr id="12" name="TextBox 11">
            <a:extLst>
              <a:ext uri="{FF2B5EF4-FFF2-40B4-BE49-F238E27FC236}">
                <a16:creationId xmlns:a16="http://schemas.microsoft.com/office/drawing/2014/main" id="{088F7063-B54B-4442-80B0-C4706C1A14C1}"/>
              </a:ext>
            </a:extLst>
          </p:cNvPr>
          <p:cNvSpPr txBox="1"/>
          <p:nvPr userDrawn="1"/>
        </p:nvSpPr>
        <p:spPr>
          <a:xfrm>
            <a:off x="3547422" y="2651621"/>
            <a:ext cx="5097155" cy="946763"/>
          </a:xfrm>
          <a:prstGeom prst="rect">
            <a:avLst/>
          </a:prstGeom>
          <a:noFill/>
        </p:spPr>
        <p:txBody>
          <a:bodyPr wrap="square" lIns="0" tIns="0" rIns="0" bIns="0" rtlCol="0">
            <a:normAutofit/>
          </a:bodyPr>
          <a:lstStyle/>
          <a:p>
            <a:pPr algn="ctr"/>
            <a:r>
              <a:rPr lang="en-US" sz="4800" b="0" i="0" dirty="0">
                <a:solidFill>
                  <a:schemeClr val="bg1"/>
                </a:solidFill>
                <a:latin typeface="Calibri Light" charset="0"/>
                <a:ea typeface="Calibri Light" charset="0"/>
                <a:cs typeface="Calibri Light" charset="0"/>
              </a:rPr>
              <a:t>Thank you</a:t>
            </a:r>
          </a:p>
        </p:txBody>
      </p:sp>
      <p:sp>
        <p:nvSpPr>
          <p:cNvPr id="13" name="Rectangle 12">
            <a:extLst>
              <a:ext uri="{FF2B5EF4-FFF2-40B4-BE49-F238E27FC236}">
                <a16:creationId xmlns:a16="http://schemas.microsoft.com/office/drawing/2014/main" id="{320F9A17-D032-F94E-A6D2-0CD4D03D9EE0}"/>
              </a:ext>
            </a:extLst>
          </p:cNvPr>
          <p:cNvSpPr/>
          <p:nvPr userDrawn="1"/>
        </p:nvSpPr>
        <p:spPr>
          <a:xfrm>
            <a:off x="4114676" y="2286654"/>
            <a:ext cx="3962649" cy="146729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E5D2C42-F437-8540-95F3-FDC3842EC2CA}"/>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16" name="TextBox 15">
            <a:extLst>
              <a:ext uri="{FF2B5EF4-FFF2-40B4-BE49-F238E27FC236}">
                <a16:creationId xmlns:a16="http://schemas.microsoft.com/office/drawing/2014/main" id="{9BFF9EA2-3D4F-E245-AB4D-71BF409A231A}"/>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8" name="Graphic 7">
            <a:extLst>
              <a:ext uri="{FF2B5EF4-FFF2-40B4-BE49-F238E27FC236}">
                <a16:creationId xmlns:a16="http://schemas.microsoft.com/office/drawing/2014/main" id="{0383BAFD-C1EE-3944-8D18-9CC98C28E3E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9562" y="5542273"/>
            <a:ext cx="1602924" cy="801463"/>
          </a:xfrm>
          <a:prstGeom prst="rect">
            <a:avLst/>
          </a:prstGeom>
        </p:spPr>
      </p:pic>
      <p:pic>
        <p:nvPicPr>
          <p:cNvPr id="14" name="Graphic 13">
            <a:extLst>
              <a:ext uri="{FF2B5EF4-FFF2-40B4-BE49-F238E27FC236}">
                <a16:creationId xmlns:a16="http://schemas.microsoft.com/office/drawing/2014/main" id="{EABFE16C-B1D6-4C43-86F3-88E55D4C36C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470705" y="5558350"/>
            <a:ext cx="2981582" cy="794181"/>
          </a:xfrm>
          <a:prstGeom prst="rect">
            <a:avLst/>
          </a:prstGeom>
        </p:spPr>
      </p:pic>
    </p:spTree>
    <p:extLst>
      <p:ext uri="{BB962C8B-B14F-4D97-AF65-F5344CB8AC3E}">
        <p14:creationId xmlns:p14="http://schemas.microsoft.com/office/powerpoint/2010/main" val="408189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26595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12346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20693101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28961953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4760595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image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dirty="0"/>
              <a:t>Click to edit Master title style</a:t>
            </a:r>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1697302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slide - laptop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63573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ection break 1 [11.1.18]">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a:noFill/>
        </p:spPr>
        <p:txBody>
          <a:bodyPr anchor="b">
            <a:normAutofit/>
          </a:bodyPr>
          <a:lstStyle>
            <a:lvl1pPr>
              <a:defRPr sz="4400">
                <a:solidFill>
                  <a:schemeClr val="bg1"/>
                </a:solidFill>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p:nvCxnSpPr>
        <p:spPr>
          <a:xfrm>
            <a:off x="934450" y="4069425"/>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48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ice slide - table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29868798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ice slide - smartphone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19372881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gradFill>
                  <a:gsLst>
                    <a:gs pos="0">
                      <a:srgbClr val="1496FF"/>
                    </a:gs>
                    <a:gs pos="0">
                      <a:srgbClr val="2583EE"/>
                    </a:gs>
                    <a:gs pos="100000">
                      <a:srgbClr val="712F90"/>
                    </a:gs>
                  </a:gsLst>
                  <a:lin ang="0" scaled="1"/>
                </a:gra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gradFill>
            <a:gsLst>
              <a:gs pos="0">
                <a:srgbClr val="1496FF"/>
              </a:gs>
              <a:gs pos="0">
                <a:srgbClr val="2583EE"/>
              </a:gs>
              <a:gs pos="100000">
                <a:srgbClr val="712F9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0">
                    <a:srgbClr val="1496FF"/>
                  </a:gs>
                  <a:gs pos="0">
                    <a:srgbClr val="2583EE"/>
                  </a:gs>
                  <a:gs pos="100000">
                    <a:srgbClr val="712F90"/>
                  </a:gs>
                </a:gsLst>
                <a:lin ang="0" scaled="1"/>
              </a:gradFill>
            </a:endParaRPr>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dirty="0"/>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bg1"/>
                </a:solidFill>
                <a:latin typeface="Bernina Sans" pitchFamily="2" charset="77"/>
                <a:ea typeface="+mj-ea"/>
                <a:cs typeface="Calibri" panose="020F0502020204030204" pitchFamily="34" charset="0"/>
              </a:defRPr>
            </a:lvl1pPr>
          </a:lstStyle>
          <a:p>
            <a:pPr lvl="0"/>
            <a:endParaRPr lang="en-US" dirty="0"/>
          </a:p>
        </p:txBody>
      </p:sp>
    </p:spTree>
    <p:extLst>
      <p:ext uri="{BB962C8B-B14F-4D97-AF65-F5344CB8AC3E}">
        <p14:creationId xmlns:p14="http://schemas.microsoft.com/office/powerpoint/2010/main" val="253356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grid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dirty="0"/>
              <a:t>Click to edit Master title style</a:t>
            </a:r>
          </a:p>
        </p:txBody>
      </p:sp>
      <p:sp>
        <p:nvSpPr>
          <p:cNvPr id="66" name="Picture Placeholder 21">
            <a:extLst>
              <a:ext uri="{FF2B5EF4-FFF2-40B4-BE49-F238E27FC236}">
                <a16:creationId xmlns:a16="http://schemas.microsoft.com/office/drawing/2014/main" id="{02F35F52-9691-0F42-8C31-626ABABA5D6F}"/>
              </a:ext>
            </a:extLst>
          </p:cNvPr>
          <p:cNvSpPr>
            <a:spLocks noGrp="1"/>
          </p:cNvSpPr>
          <p:nvPr>
            <p:ph type="pic" sz="quarter" idx="10"/>
          </p:nvPr>
        </p:nvSpPr>
        <p:spPr>
          <a:xfrm>
            <a:off x="928617" y="1523999"/>
            <a:ext cx="2557462" cy="2206818"/>
          </a:xfrm>
        </p:spPr>
        <p:txBody>
          <a:bodyPr/>
          <a:lstStyle>
            <a:lvl1pPr marL="0" indent="0">
              <a:buNone/>
              <a:defRPr/>
            </a:lvl1pPr>
          </a:lstStyle>
          <a:p>
            <a:endParaRPr lang="en-US" dirty="0"/>
          </a:p>
        </p:txBody>
      </p:sp>
      <p:sp>
        <p:nvSpPr>
          <p:cNvPr id="68" name="Picture Placeholder 21">
            <a:extLst>
              <a:ext uri="{FF2B5EF4-FFF2-40B4-BE49-F238E27FC236}">
                <a16:creationId xmlns:a16="http://schemas.microsoft.com/office/drawing/2014/main" id="{DF560927-6461-7746-9032-DD6BEDF7A688}"/>
              </a:ext>
            </a:extLst>
          </p:cNvPr>
          <p:cNvSpPr>
            <a:spLocks noGrp="1"/>
          </p:cNvSpPr>
          <p:nvPr>
            <p:ph type="pic" sz="quarter" idx="17"/>
          </p:nvPr>
        </p:nvSpPr>
        <p:spPr>
          <a:xfrm>
            <a:off x="4469270" y="1523999"/>
            <a:ext cx="2557462" cy="2206818"/>
          </a:xfrm>
        </p:spPr>
        <p:txBody>
          <a:bodyPr/>
          <a:lstStyle>
            <a:lvl1pPr marL="0" indent="0">
              <a:buNone/>
              <a:defRPr/>
            </a:lvl1pPr>
          </a:lstStyle>
          <a:p>
            <a:endParaRPr lang="en-US" dirty="0"/>
          </a:p>
        </p:txBody>
      </p:sp>
      <p:sp>
        <p:nvSpPr>
          <p:cNvPr id="70" name="Picture Placeholder 21">
            <a:extLst>
              <a:ext uri="{FF2B5EF4-FFF2-40B4-BE49-F238E27FC236}">
                <a16:creationId xmlns:a16="http://schemas.microsoft.com/office/drawing/2014/main" id="{28417BEF-971B-0F43-A010-B1089DE4E419}"/>
              </a:ext>
            </a:extLst>
          </p:cNvPr>
          <p:cNvSpPr>
            <a:spLocks noGrp="1"/>
          </p:cNvSpPr>
          <p:nvPr>
            <p:ph type="pic" sz="quarter" idx="19"/>
          </p:nvPr>
        </p:nvSpPr>
        <p:spPr>
          <a:xfrm>
            <a:off x="8009923" y="1523999"/>
            <a:ext cx="2557462" cy="2206818"/>
          </a:xfrm>
        </p:spPr>
        <p:txBody>
          <a:bodyPr/>
          <a:lstStyle>
            <a:lvl1pPr marL="0" indent="0">
              <a:buNone/>
              <a:defRPr/>
            </a:lvl1pPr>
          </a:lstStyle>
          <a:p>
            <a:endParaRPr lang="en-US" dirty="0"/>
          </a:p>
        </p:txBody>
      </p:sp>
      <p:sp>
        <p:nvSpPr>
          <p:cNvPr id="72" name="Picture Placeholder 21">
            <a:extLst>
              <a:ext uri="{FF2B5EF4-FFF2-40B4-BE49-F238E27FC236}">
                <a16:creationId xmlns:a16="http://schemas.microsoft.com/office/drawing/2014/main" id="{05C338E9-E73F-A843-AE94-A9BB454C571E}"/>
              </a:ext>
            </a:extLst>
          </p:cNvPr>
          <p:cNvSpPr>
            <a:spLocks noGrp="1"/>
          </p:cNvSpPr>
          <p:nvPr>
            <p:ph type="pic" sz="quarter" idx="21"/>
          </p:nvPr>
        </p:nvSpPr>
        <p:spPr>
          <a:xfrm>
            <a:off x="928617" y="4005943"/>
            <a:ext cx="2557462" cy="2206818"/>
          </a:xfrm>
        </p:spPr>
        <p:txBody>
          <a:bodyPr/>
          <a:lstStyle>
            <a:lvl1pPr marL="0" indent="0">
              <a:buNone/>
              <a:defRPr/>
            </a:lvl1pPr>
          </a:lstStyle>
          <a:p>
            <a:endParaRPr lang="en-US" dirty="0"/>
          </a:p>
        </p:txBody>
      </p:sp>
      <p:sp>
        <p:nvSpPr>
          <p:cNvPr id="74" name="Picture Placeholder 21">
            <a:extLst>
              <a:ext uri="{FF2B5EF4-FFF2-40B4-BE49-F238E27FC236}">
                <a16:creationId xmlns:a16="http://schemas.microsoft.com/office/drawing/2014/main" id="{59FCF0DE-AED9-2E40-903F-235C76B32FB9}"/>
              </a:ext>
            </a:extLst>
          </p:cNvPr>
          <p:cNvSpPr>
            <a:spLocks noGrp="1"/>
          </p:cNvSpPr>
          <p:nvPr>
            <p:ph type="pic" sz="quarter" idx="23"/>
          </p:nvPr>
        </p:nvSpPr>
        <p:spPr>
          <a:xfrm>
            <a:off x="4469270" y="4005943"/>
            <a:ext cx="2557462" cy="2206818"/>
          </a:xfrm>
        </p:spPr>
        <p:txBody>
          <a:bodyPr/>
          <a:lstStyle>
            <a:lvl1pPr marL="0" indent="0">
              <a:buNone/>
              <a:defRPr/>
            </a:lvl1pPr>
          </a:lstStyle>
          <a:p>
            <a:endParaRPr lang="en-US" dirty="0"/>
          </a:p>
        </p:txBody>
      </p:sp>
      <p:sp>
        <p:nvSpPr>
          <p:cNvPr id="76" name="Picture Placeholder 21">
            <a:extLst>
              <a:ext uri="{FF2B5EF4-FFF2-40B4-BE49-F238E27FC236}">
                <a16:creationId xmlns:a16="http://schemas.microsoft.com/office/drawing/2014/main" id="{D4982F9F-64B2-7148-962E-DF4D89A11AA8}"/>
              </a:ext>
            </a:extLst>
          </p:cNvPr>
          <p:cNvSpPr>
            <a:spLocks noGrp="1"/>
          </p:cNvSpPr>
          <p:nvPr>
            <p:ph type="pic" sz="quarter" idx="25"/>
          </p:nvPr>
        </p:nvSpPr>
        <p:spPr>
          <a:xfrm>
            <a:off x="8009923" y="4005943"/>
            <a:ext cx="2557462" cy="2206818"/>
          </a:xfrm>
        </p:spPr>
        <p:txBody>
          <a:bodyPr/>
          <a:lstStyle>
            <a:lvl1pPr marL="0" indent="0">
              <a:buNone/>
              <a:defRPr/>
            </a:lvl1pPr>
          </a:lstStyle>
          <a:p>
            <a:endParaRPr lang="en-US" dirty="0"/>
          </a:p>
        </p:txBody>
      </p:sp>
      <p:sp>
        <p:nvSpPr>
          <p:cNvPr id="84" name="Text Placeholder 47">
            <a:extLst>
              <a:ext uri="{FF2B5EF4-FFF2-40B4-BE49-F238E27FC236}">
                <a16:creationId xmlns:a16="http://schemas.microsoft.com/office/drawing/2014/main" id="{D9BA43D7-93F1-2542-8710-870CF899D9F5}"/>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5" name="Text Placeholder 47">
            <a:extLst>
              <a:ext uri="{FF2B5EF4-FFF2-40B4-BE49-F238E27FC236}">
                <a16:creationId xmlns:a16="http://schemas.microsoft.com/office/drawing/2014/main" id="{66EB4BC3-66CE-5743-B31E-143C920A8462}"/>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6" name="Text Placeholder 47">
            <a:extLst>
              <a:ext uri="{FF2B5EF4-FFF2-40B4-BE49-F238E27FC236}">
                <a16:creationId xmlns:a16="http://schemas.microsoft.com/office/drawing/2014/main" id="{4C5A2096-D066-0244-A57C-94C8C34CD6ED}"/>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7" name="Text Placeholder 47">
            <a:extLst>
              <a:ext uri="{FF2B5EF4-FFF2-40B4-BE49-F238E27FC236}">
                <a16:creationId xmlns:a16="http://schemas.microsoft.com/office/drawing/2014/main" id="{A0EA7BD6-54C1-B34A-8CEA-B56258BDB2CD}"/>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
        <p:nvSpPr>
          <p:cNvPr id="88" name="Text Placeholder 47">
            <a:extLst>
              <a:ext uri="{FF2B5EF4-FFF2-40B4-BE49-F238E27FC236}">
                <a16:creationId xmlns:a16="http://schemas.microsoft.com/office/drawing/2014/main" id="{3AA32FAB-87C3-7E44-B403-B1AA05915860}"/>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
        <p:nvSpPr>
          <p:cNvPr id="89" name="Text Placeholder 47">
            <a:extLst>
              <a:ext uri="{FF2B5EF4-FFF2-40B4-BE49-F238E27FC236}">
                <a16:creationId xmlns:a16="http://schemas.microsoft.com/office/drawing/2014/main" id="{50780ACF-28CB-5A48-AB47-F19B96CEAE6C}"/>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Tree>
    <p:extLst>
      <p:ext uri="{BB962C8B-B14F-4D97-AF65-F5344CB8AC3E}">
        <p14:creationId xmlns:p14="http://schemas.microsoft.com/office/powerpoint/2010/main" val="9896735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41290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break 2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p:nvCxnSpPr>
        <p:spPr>
          <a:xfrm>
            <a:off x="5135880" y="4069425"/>
            <a:ext cx="19202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31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break 3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3958798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11.1.18]">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dirty="0"/>
              <a:t>Click icon to add picture</a:t>
            </a:r>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dirty="0"/>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pic>
        <p:nvPicPr>
          <p:cNvPr id="7" name="Graphic 6">
            <a:extLst>
              <a:ext uri="{FF2B5EF4-FFF2-40B4-BE49-F238E27FC236}">
                <a16:creationId xmlns:a16="http://schemas.microsoft.com/office/drawing/2014/main" id="{6E2CF3D1-3501-8F42-9961-1B8AE36134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3509657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sv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8.sv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4.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5.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6.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image" Target="../media/image8.svg"/><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53F07585-F74A-084F-B49B-BF7A66D0262E}"/>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4982264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a:noFill/>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FD5AC-A1AD-B346-9BBD-91805160E8B5}"/>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10" name="Graphic 9">
            <a:extLst>
              <a:ext uri="{FF2B5EF4-FFF2-40B4-BE49-F238E27FC236}">
                <a16:creationId xmlns:a16="http://schemas.microsoft.com/office/drawing/2014/main" id="{DD34CAF5-DAF2-DB45-841B-71EDBE00141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249086855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FD5AC-A1AD-B346-9BBD-91805160E8B5}"/>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10" name="Graphic 9">
            <a:extLst>
              <a:ext uri="{FF2B5EF4-FFF2-40B4-BE49-F238E27FC236}">
                <a16:creationId xmlns:a16="http://schemas.microsoft.com/office/drawing/2014/main" id="{39DB4F80-FEC8-F547-8851-52E03404BDE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60101" y="316080"/>
            <a:ext cx="890514" cy="445256"/>
          </a:xfrm>
          <a:prstGeom prst="rect">
            <a:avLst/>
          </a:prstGeom>
        </p:spPr>
      </p:pic>
    </p:spTree>
    <p:extLst>
      <p:ext uri="{BB962C8B-B14F-4D97-AF65-F5344CB8AC3E}">
        <p14:creationId xmlns:p14="http://schemas.microsoft.com/office/powerpoint/2010/main" val="92753498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BD7F475D-E98C-9A4E-A906-DC948B755ACC}"/>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A3FACFF5-C187-E543-A1D9-85FADED02D95}"/>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129130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hf sldNum="0" hdr="0" ftr="0" dt="0"/>
  <p:txStyles>
    <p:title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53F07585-F74A-084F-B49B-BF7A66D0262E}"/>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0107334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FD5AC-A1AD-B346-9BBD-91805160E8B5}"/>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10" name="Graphic 9">
            <a:extLst>
              <a:ext uri="{FF2B5EF4-FFF2-40B4-BE49-F238E27FC236}">
                <a16:creationId xmlns:a16="http://schemas.microsoft.com/office/drawing/2014/main" id="{39DB4F80-FEC8-F547-8851-52E03404BDE0}"/>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0960101" y="316080"/>
            <a:ext cx="890514" cy="445256"/>
          </a:xfrm>
          <a:prstGeom prst="rect">
            <a:avLst/>
          </a:prstGeom>
        </p:spPr>
      </p:pic>
    </p:spTree>
    <p:extLst>
      <p:ext uri="{BB962C8B-B14F-4D97-AF65-F5344CB8AC3E}">
        <p14:creationId xmlns:p14="http://schemas.microsoft.com/office/powerpoint/2010/main" val="25540456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signin.dynatrace.com/" TargetMode="Externa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ocs.aws.amazon.com/AWSCloudFormation/latest/UserGuide" TargetMode="Externa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3" Type="http://schemas.openxmlformats.org/officeDocument/2006/relationships/hyperlink" Target="https://www.getpostman.com/downloads/" TargetMode="External"/><Relationship Id="rId2" Type="http://schemas.openxmlformats.org/officeDocument/2006/relationships/hyperlink" Target="https://aws.amazon.com/free/" TargetMode="External"/><Relationship Id="rId1" Type="http://schemas.openxmlformats.org/officeDocument/2006/relationships/slideLayout" Target="../slideLayouts/slideLayout25.xml"/><Relationship Id="rId5" Type="http://schemas.openxmlformats.org/officeDocument/2006/relationships/hyperlink" Target="https://bit.ly/2MkMkgI" TargetMode="External"/><Relationship Id="rId4" Type="http://schemas.openxmlformats.org/officeDocument/2006/relationships/hyperlink" Target="https://github.com/wmsegar/Dynatrace-Hotday-2019-SelfServiceDiagnostics" TargetMode="Externa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3.png"/><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3.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hyperlink" Target="https://www.surveymonkey.com/r/XJD6WLJ"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hyperlink" Target="https://www.surveymonkey.com/r/XQ9L6RB" TargetMode="Externa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hyperlink" Target="https://www.surveymonkey.com/r/XW2T5R9" TargetMode="Externa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hyperlink" Target="https://www.surveymonkey.com/r/XSJVJ3P" TargetMode="Externa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ws.amazon.com/" TargetMode="Externa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6A7FF8C2-57B1-0042-87F5-15577B895C3A}"/>
              </a:ext>
            </a:extLst>
          </p:cNvPr>
          <p:cNvSpPr>
            <a:spLocks noGrp="1"/>
          </p:cNvSpPr>
          <p:nvPr>
            <p:ph type="ctrTitle"/>
          </p:nvPr>
        </p:nvSpPr>
        <p:spPr/>
        <p:txBody>
          <a:bodyPr>
            <a:normAutofit fontScale="90000"/>
          </a:bodyPr>
          <a:lstStyle/>
          <a:p>
            <a:r>
              <a:rPr lang="en-US" dirty="0"/>
              <a:t>Full Stack Self-Service Diagnostics with Dynatrace</a:t>
            </a:r>
          </a:p>
        </p:txBody>
      </p:sp>
      <p:sp>
        <p:nvSpPr>
          <p:cNvPr id="25" name="Text Placeholder 24">
            <a:extLst>
              <a:ext uri="{FF2B5EF4-FFF2-40B4-BE49-F238E27FC236}">
                <a16:creationId xmlns:a16="http://schemas.microsoft.com/office/drawing/2014/main" id="{02ED07CA-0B8A-EE40-A50B-56751570BCD8}"/>
              </a:ext>
            </a:extLst>
          </p:cNvPr>
          <p:cNvSpPr>
            <a:spLocks noGrp="1"/>
          </p:cNvSpPr>
          <p:nvPr>
            <p:ph type="body" sz="quarter" idx="33"/>
          </p:nvPr>
        </p:nvSpPr>
        <p:spPr/>
        <p:txBody>
          <a:bodyPr/>
          <a:lstStyle/>
          <a:p>
            <a:r>
              <a:rPr lang="en-US" b="1" dirty="0">
                <a:latin typeface="Bernina Sans" pitchFamily="2" charset="77"/>
              </a:rPr>
              <a:t>Wayne Segar</a:t>
            </a:r>
          </a:p>
          <a:p>
            <a:r>
              <a:rPr lang="en-US" dirty="0"/>
              <a:t>Senior Architect</a:t>
            </a:r>
          </a:p>
        </p:txBody>
      </p:sp>
      <p:pic>
        <p:nvPicPr>
          <p:cNvPr id="12" name="Picture Placeholder 11">
            <a:extLst>
              <a:ext uri="{FF2B5EF4-FFF2-40B4-BE49-F238E27FC236}">
                <a16:creationId xmlns:a16="http://schemas.microsoft.com/office/drawing/2014/main" id="{3C96FBA6-A660-D442-B053-C3E3B1A90964}"/>
              </a:ext>
            </a:extLst>
          </p:cNvPr>
          <p:cNvPicPr>
            <a:picLocks noGrp="1" noChangeAspect="1"/>
          </p:cNvPicPr>
          <p:nvPr>
            <p:ph type="pic" sz="quarter" idx="36"/>
          </p:nvPr>
        </p:nvPicPr>
        <p:blipFill>
          <a:blip r:embed="rId2">
            <a:extLst>
              <a:ext uri="{28A0092B-C50C-407E-A947-70E740481C1C}">
                <a14:useLocalDpi xmlns:a14="http://schemas.microsoft.com/office/drawing/2010/main" val="0"/>
              </a:ext>
            </a:extLst>
          </a:blip>
          <a:srcRect l="10484" r="10484"/>
          <a:stretch>
            <a:fillRect/>
          </a:stretch>
        </p:blipFill>
        <p:spPr/>
      </p:pic>
      <p:sp>
        <p:nvSpPr>
          <p:cNvPr id="26" name="Text Placeholder 25">
            <a:extLst>
              <a:ext uri="{FF2B5EF4-FFF2-40B4-BE49-F238E27FC236}">
                <a16:creationId xmlns:a16="http://schemas.microsoft.com/office/drawing/2014/main" id="{B6A6E617-33B2-C64C-893D-5FF6EF0CD2D2}"/>
              </a:ext>
            </a:extLst>
          </p:cNvPr>
          <p:cNvSpPr>
            <a:spLocks noGrp="1"/>
          </p:cNvSpPr>
          <p:nvPr>
            <p:ph type="body" sz="quarter" idx="37"/>
          </p:nvPr>
        </p:nvSpPr>
        <p:spPr/>
        <p:txBody>
          <a:bodyPr/>
          <a:lstStyle/>
          <a:p>
            <a:r>
              <a:rPr lang="en-US" b="1" dirty="0">
                <a:latin typeface="Bernina Sans" pitchFamily="2" charset="77"/>
              </a:rPr>
              <a:t>Matt Miller</a:t>
            </a:r>
          </a:p>
          <a:p>
            <a:r>
              <a:rPr lang="en-US"/>
              <a:t>Solution Architect</a:t>
            </a:r>
            <a:endParaRPr lang="en-US" dirty="0"/>
          </a:p>
        </p:txBody>
      </p:sp>
      <p:pic>
        <p:nvPicPr>
          <p:cNvPr id="15" name="Picture Placeholder 14">
            <a:extLst>
              <a:ext uri="{FF2B5EF4-FFF2-40B4-BE49-F238E27FC236}">
                <a16:creationId xmlns:a16="http://schemas.microsoft.com/office/drawing/2014/main" id="{3166E429-0688-CE42-8BA4-E9387B0DFB16}"/>
              </a:ext>
            </a:extLst>
          </p:cNvPr>
          <p:cNvPicPr>
            <a:picLocks noGrp="1" noChangeAspect="1"/>
          </p:cNvPicPr>
          <p:nvPr>
            <p:ph type="pic" sz="quarter" idx="38"/>
          </p:nvPr>
        </p:nvPicPr>
        <p:blipFill>
          <a:blip r:embed="rId3">
            <a:extLst>
              <a:ext uri="{28A0092B-C50C-407E-A947-70E740481C1C}">
                <a14:useLocalDpi xmlns:a14="http://schemas.microsoft.com/office/drawing/2010/main" val="0"/>
              </a:ext>
            </a:extLst>
          </a:blip>
          <a:stretch>
            <a:fillRect/>
          </a:stretch>
        </p:blipFill>
        <p:spPr>
          <a:xfrm>
            <a:off x="9896914" y="2507591"/>
            <a:ext cx="1321657" cy="1321657"/>
          </a:xfrm>
        </p:spPr>
      </p:pic>
      <p:sp>
        <p:nvSpPr>
          <p:cNvPr id="27" name="Text Placeholder 26">
            <a:extLst>
              <a:ext uri="{FF2B5EF4-FFF2-40B4-BE49-F238E27FC236}">
                <a16:creationId xmlns:a16="http://schemas.microsoft.com/office/drawing/2014/main" id="{9C4FD39C-9E16-144B-9B50-7160E1A707C6}"/>
              </a:ext>
            </a:extLst>
          </p:cNvPr>
          <p:cNvSpPr>
            <a:spLocks noGrp="1"/>
          </p:cNvSpPr>
          <p:nvPr>
            <p:ph type="body" sz="quarter" idx="39"/>
          </p:nvPr>
        </p:nvSpPr>
        <p:spPr/>
        <p:txBody>
          <a:bodyPr/>
          <a:lstStyle/>
          <a:p>
            <a:r>
              <a:rPr lang="en-US" b="1" dirty="0">
                <a:latin typeface="Bernina Sans" pitchFamily="2" charset="77"/>
              </a:rPr>
              <a:t>Chris Schwarzbauer</a:t>
            </a:r>
          </a:p>
          <a:p>
            <a:r>
              <a:rPr lang="en-US" dirty="0"/>
              <a:t>Lead Product Architect</a:t>
            </a:r>
          </a:p>
        </p:txBody>
      </p:sp>
      <p:pic>
        <p:nvPicPr>
          <p:cNvPr id="18" name="Picture Placeholder 17">
            <a:extLst>
              <a:ext uri="{FF2B5EF4-FFF2-40B4-BE49-F238E27FC236}">
                <a16:creationId xmlns:a16="http://schemas.microsoft.com/office/drawing/2014/main" id="{F190B128-C3DF-1948-9487-248D2DD2953B}"/>
              </a:ext>
            </a:extLst>
          </p:cNvPr>
          <p:cNvPicPr>
            <a:picLocks noGrp="1" noChangeAspect="1"/>
          </p:cNvPicPr>
          <p:nvPr>
            <p:ph type="pic" sz="quarter" idx="40"/>
          </p:nvPr>
        </p:nvPicPr>
        <p:blipFill>
          <a:blip r:embed="rId4">
            <a:extLst>
              <a:ext uri="{28A0092B-C50C-407E-A947-70E740481C1C}">
                <a14:useLocalDpi xmlns:a14="http://schemas.microsoft.com/office/drawing/2010/main" val="0"/>
              </a:ext>
            </a:extLst>
          </a:blip>
          <a:stretch>
            <a:fillRect/>
          </a:stretch>
        </p:blipFill>
        <p:spPr>
          <a:xfrm>
            <a:off x="9998255" y="4604659"/>
            <a:ext cx="1118974" cy="1321657"/>
          </a:xfrm>
        </p:spPr>
      </p:pic>
    </p:spTree>
    <p:extLst>
      <p:ext uri="{BB962C8B-B14F-4D97-AF65-F5344CB8AC3E}">
        <p14:creationId xmlns:p14="http://schemas.microsoft.com/office/powerpoint/2010/main" val="801978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EF6F-663D-447A-924A-691AC29AB6CC}"/>
              </a:ext>
            </a:extLst>
          </p:cNvPr>
          <p:cNvSpPr>
            <a:spLocks noGrp="1"/>
          </p:cNvSpPr>
          <p:nvPr>
            <p:ph type="title"/>
          </p:nvPr>
        </p:nvSpPr>
        <p:spPr/>
        <p:txBody>
          <a:bodyPr/>
          <a:lstStyle/>
          <a:p>
            <a:r>
              <a:rPr lang="en-US" dirty="0"/>
              <a:t>Setup Dynatrace: Retrieve API Token</a:t>
            </a:r>
          </a:p>
        </p:txBody>
      </p:sp>
      <p:sp>
        <p:nvSpPr>
          <p:cNvPr id="3" name="Text Placeholder 2">
            <a:extLst>
              <a:ext uri="{FF2B5EF4-FFF2-40B4-BE49-F238E27FC236}">
                <a16:creationId xmlns:a16="http://schemas.microsoft.com/office/drawing/2014/main" id="{9194DC12-8006-4DBD-AAD4-EB994BB60FE0}"/>
              </a:ext>
            </a:extLst>
          </p:cNvPr>
          <p:cNvSpPr>
            <a:spLocks noGrp="1"/>
          </p:cNvSpPr>
          <p:nvPr>
            <p:ph type="body" sz="quarter" idx="10"/>
          </p:nvPr>
        </p:nvSpPr>
        <p:spPr/>
        <p:txBody>
          <a:bodyPr/>
          <a:lstStyle/>
          <a:p>
            <a:r>
              <a:rPr lang="en-US" dirty="0"/>
              <a:t>Login to your Dynatrace SaaS Tenant provided to you: </a:t>
            </a:r>
          </a:p>
          <a:p>
            <a:pPr marL="0" indent="0">
              <a:buNone/>
            </a:pPr>
            <a:r>
              <a:rPr lang="en-US" dirty="0">
                <a:hlinkClick r:id="rId2"/>
              </a:rPr>
              <a:t>https://&lt;TENANT_ID&gt;.sprint.dynatracelabs.com</a:t>
            </a:r>
            <a:endParaRPr lang="en-US" dirty="0"/>
          </a:p>
          <a:p>
            <a:r>
              <a:rPr lang="en-US" dirty="0"/>
              <a:t>Navigate to:</a:t>
            </a:r>
          </a:p>
          <a:p>
            <a:pPr lvl="1"/>
            <a:r>
              <a:rPr lang="en-US" dirty="0"/>
              <a:t>Click “Deploy Dynatrace” from the left side menu</a:t>
            </a:r>
          </a:p>
          <a:p>
            <a:pPr lvl="1"/>
            <a:r>
              <a:rPr lang="en-US" dirty="0"/>
              <a:t>Click “Start Installation”</a:t>
            </a:r>
          </a:p>
          <a:p>
            <a:pPr lvl="1"/>
            <a:r>
              <a:rPr lang="en-US" dirty="0"/>
              <a:t>Click “Set up PaaS monitoring”</a:t>
            </a:r>
          </a:p>
          <a:p>
            <a:pPr lvl="1"/>
            <a:r>
              <a:rPr lang="en-US" dirty="0"/>
              <a:t>Click “Show token”</a:t>
            </a:r>
          </a:p>
          <a:p>
            <a:pPr lvl="1"/>
            <a:endParaRPr lang="en-US" dirty="0"/>
          </a:p>
          <a:p>
            <a:pPr lvl="1"/>
            <a:endParaRPr lang="en-US" dirty="0"/>
          </a:p>
          <a:p>
            <a:pPr lvl="1"/>
            <a:endParaRPr lang="en-US" dirty="0"/>
          </a:p>
          <a:p>
            <a:pPr lvl="1"/>
            <a:endParaRPr lang="en-US" dirty="0"/>
          </a:p>
          <a:p>
            <a:pPr lvl="1"/>
            <a:r>
              <a:rPr lang="en-US" dirty="0"/>
              <a:t>Copy your token to your clipboard</a:t>
            </a:r>
          </a:p>
          <a:p>
            <a:endParaRPr lang="en-US" dirty="0"/>
          </a:p>
        </p:txBody>
      </p:sp>
      <p:pic>
        <p:nvPicPr>
          <p:cNvPr id="4" name="Picture 3">
            <a:extLst>
              <a:ext uri="{FF2B5EF4-FFF2-40B4-BE49-F238E27FC236}">
                <a16:creationId xmlns:a16="http://schemas.microsoft.com/office/drawing/2014/main" id="{55531467-3B3E-4DF7-8583-87FA8369C851}"/>
              </a:ext>
            </a:extLst>
          </p:cNvPr>
          <p:cNvPicPr>
            <a:picLocks noChangeAspect="1"/>
          </p:cNvPicPr>
          <p:nvPr/>
        </p:nvPicPr>
        <p:blipFill>
          <a:blip r:embed="rId3"/>
          <a:stretch>
            <a:fillRect/>
          </a:stretch>
        </p:blipFill>
        <p:spPr>
          <a:xfrm>
            <a:off x="1603502" y="4419932"/>
            <a:ext cx="5389112" cy="1126671"/>
          </a:xfrm>
          <a:prstGeom prst="rect">
            <a:avLst/>
          </a:prstGeom>
        </p:spPr>
      </p:pic>
      <p:sp>
        <p:nvSpPr>
          <p:cNvPr id="5" name="Rectangle: Rounded Corners 4">
            <a:extLst>
              <a:ext uri="{FF2B5EF4-FFF2-40B4-BE49-F238E27FC236}">
                <a16:creationId xmlns:a16="http://schemas.microsoft.com/office/drawing/2014/main" id="{FB3FAA24-D6D0-47EE-A462-DC7047BD3D30}"/>
              </a:ext>
            </a:extLst>
          </p:cNvPr>
          <p:cNvSpPr/>
          <p:nvPr/>
        </p:nvSpPr>
        <p:spPr>
          <a:xfrm>
            <a:off x="5998609" y="5107753"/>
            <a:ext cx="881743" cy="311176"/>
          </a:xfrm>
          <a:prstGeom prst="roundRect">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sp>
        <p:nvSpPr>
          <p:cNvPr id="6" name="Arrow: Down 5">
            <a:extLst>
              <a:ext uri="{FF2B5EF4-FFF2-40B4-BE49-F238E27FC236}">
                <a16:creationId xmlns:a16="http://schemas.microsoft.com/office/drawing/2014/main" id="{003BDF81-1364-4B69-AFD4-C03F6A8151D8}"/>
              </a:ext>
            </a:extLst>
          </p:cNvPr>
          <p:cNvSpPr/>
          <p:nvPr/>
        </p:nvSpPr>
        <p:spPr>
          <a:xfrm rot="16200000" flipV="1">
            <a:off x="7033350" y="4914865"/>
            <a:ext cx="363474" cy="66947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spTree>
    <p:extLst>
      <p:ext uri="{BB962C8B-B14F-4D97-AF65-F5344CB8AC3E}">
        <p14:creationId xmlns:p14="http://schemas.microsoft.com/office/powerpoint/2010/main" val="3413985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3CB5-4592-0B4C-9F9F-7466B4FF6FF9}"/>
              </a:ext>
            </a:extLst>
          </p:cNvPr>
          <p:cNvSpPr>
            <a:spLocks noGrp="1"/>
          </p:cNvSpPr>
          <p:nvPr>
            <p:ph type="title"/>
          </p:nvPr>
        </p:nvSpPr>
        <p:spPr>
          <a:xfrm>
            <a:off x="1462180" y="406225"/>
            <a:ext cx="9267641" cy="2339760"/>
          </a:xfrm>
        </p:spPr>
        <p:txBody>
          <a:bodyPr/>
          <a:lstStyle/>
          <a:p>
            <a:r>
              <a:rPr lang="en-US" dirty="0"/>
              <a:t>Launching our EC2 Instance</a:t>
            </a:r>
          </a:p>
        </p:txBody>
      </p:sp>
      <p:sp>
        <p:nvSpPr>
          <p:cNvPr id="3" name="Text Placeholder 2">
            <a:extLst>
              <a:ext uri="{FF2B5EF4-FFF2-40B4-BE49-F238E27FC236}">
                <a16:creationId xmlns:a16="http://schemas.microsoft.com/office/drawing/2014/main" id="{4911B2E0-D4F1-4C4C-9E52-95DD68C8FA5E}"/>
              </a:ext>
            </a:extLst>
          </p:cNvPr>
          <p:cNvSpPr>
            <a:spLocks noGrp="1"/>
          </p:cNvSpPr>
          <p:nvPr>
            <p:ph type="body" sz="quarter" idx="10"/>
          </p:nvPr>
        </p:nvSpPr>
        <p:spPr>
          <a:xfrm>
            <a:off x="1462088" y="3584875"/>
            <a:ext cx="9267825" cy="1722437"/>
          </a:xfrm>
        </p:spPr>
        <p:txBody>
          <a:bodyPr>
            <a:normAutofit/>
          </a:bodyPr>
          <a:lstStyle/>
          <a:p>
            <a:r>
              <a:rPr lang="en-US" dirty="0"/>
              <a:t>Our CloudFormation Template will create a Production Linux server with EasyTravel installed/running and deploy a OneAgent pointing to your Dynatrace SaaS Tenant</a:t>
            </a:r>
          </a:p>
        </p:txBody>
      </p:sp>
      <p:cxnSp>
        <p:nvCxnSpPr>
          <p:cNvPr id="7" name="Straight Connector 6">
            <a:extLst>
              <a:ext uri="{FF2B5EF4-FFF2-40B4-BE49-F238E27FC236}">
                <a16:creationId xmlns:a16="http://schemas.microsoft.com/office/drawing/2014/main" id="{AA719E89-91C9-A346-90DA-8B130C3A32F6}"/>
              </a:ext>
            </a:extLst>
          </p:cNvPr>
          <p:cNvCxnSpPr>
            <a:cxnSpLocks/>
          </p:cNvCxnSpPr>
          <p:nvPr/>
        </p:nvCxnSpPr>
        <p:spPr>
          <a:xfrm>
            <a:off x="1462180" y="3148298"/>
            <a:ext cx="926764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84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Launching the CloudFormation Stack</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lstStyle/>
          <a:p>
            <a:r>
              <a:rPr lang="en-US" dirty="0"/>
              <a:t>What is CloudFormation?</a:t>
            </a:r>
          </a:p>
          <a:p>
            <a:pPr lvl="1"/>
            <a:r>
              <a:rPr lang="en-US" dirty="0"/>
              <a:t>A declarative way to define AWS Resources, e.g: EC2, CodeDeploy, CodePipeline, Lambda, Roles, ELBs, …</a:t>
            </a:r>
          </a:p>
          <a:p>
            <a:pPr lvl="1"/>
            <a:r>
              <a:rPr lang="en-US" dirty="0"/>
              <a:t>Learn more about CloudFormation: </a:t>
            </a:r>
            <a:r>
              <a:rPr lang="en-US" dirty="0">
                <a:hlinkClick r:id="rId2"/>
              </a:rPr>
              <a:t>https://docs.aws.amazon.com/AWSCloudFormation/latest/UserGuide</a:t>
            </a:r>
            <a:r>
              <a:rPr lang="en-US" dirty="0"/>
              <a:t> </a:t>
            </a:r>
          </a:p>
          <a:p>
            <a:r>
              <a:rPr lang="en-US" dirty="0"/>
              <a:t>Our Steps</a:t>
            </a:r>
          </a:p>
          <a:p>
            <a:pPr lvl="1"/>
            <a:r>
              <a:rPr lang="en-US" dirty="0"/>
              <a:t>In your AWS Console browse to the CloudFormation Service</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24287" y="727969"/>
            <a:ext cx="2405539" cy="5448993"/>
          </a:xfrm>
        </p:spPr>
        <p:txBody>
          <a:bodyPr>
            <a:noAutofit/>
          </a:bodyPr>
          <a:lstStyle/>
          <a:p>
            <a:r>
              <a:rPr lang="en-US" dirty="0"/>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AEB81070-C62C-9240-A407-09323E2F2FDC}"/>
              </a:ext>
            </a:extLst>
          </p:cNvPr>
          <p:cNvSpPr/>
          <p:nvPr/>
        </p:nvSpPr>
        <p:spPr>
          <a:xfrm rot="16200000">
            <a:off x="2513119" y="863657"/>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93607457-02AC-40EE-A895-725DE1F282E2}"/>
              </a:ext>
            </a:extLst>
          </p:cNvPr>
          <p:cNvPicPr>
            <a:picLocks noChangeAspect="1"/>
          </p:cNvPicPr>
          <p:nvPr/>
        </p:nvPicPr>
        <p:blipFill>
          <a:blip r:embed="rId3"/>
          <a:stretch>
            <a:fillRect/>
          </a:stretch>
        </p:blipFill>
        <p:spPr>
          <a:xfrm>
            <a:off x="3222171" y="4037239"/>
            <a:ext cx="8684079" cy="1622120"/>
          </a:xfrm>
          <a:prstGeom prst="rect">
            <a:avLst/>
          </a:prstGeom>
          <a:ln>
            <a:solidFill>
              <a:schemeClr val="tx1"/>
            </a:solidFill>
          </a:ln>
        </p:spPr>
      </p:pic>
    </p:spTree>
    <p:extLst>
      <p:ext uri="{BB962C8B-B14F-4D97-AF65-F5344CB8AC3E}">
        <p14:creationId xmlns:p14="http://schemas.microsoft.com/office/powerpoint/2010/main" val="992891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Upload Template</a:t>
            </a:r>
          </a:p>
        </p:txBody>
      </p:sp>
      <p:pic>
        <p:nvPicPr>
          <p:cNvPr id="7" name="Content Placeholder 6">
            <a:extLst>
              <a:ext uri="{FF2B5EF4-FFF2-40B4-BE49-F238E27FC236}">
                <a16:creationId xmlns:a16="http://schemas.microsoft.com/office/drawing/2014/main" id="{11609736-2A91-49D5-BD31-508F2DF2FCF1}"/>
              </a:ext>
            </a:extLst>
          </p:cNvPr>
          <p:cNvPicPr>
            <a:picLocks noGrp="1" noChangeAspect="1"/>
          </p:cNvPicPr>
          <p:nvPr>
            <p:ph idx="1"/>
          </p:nvPr>
        </p:nvPicPr>
        <p:blipFill>
          <a:blip r:embed="rId3"/>
          <a:stretch>
            <a:fillRect/>
          </a:stretch>
        </p:blipFill>
        <p:spPr>
          <a:xfrm>
            <a:off x="3078950" y="1442236"/>
            <a:ext cx="8951331" cy="4557033"/>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61719" y="736847"/>
            <a:ext cx="2368107" cy="5440115"/>
          </a:xfrm>
          <a:noFill/>
        </p:spPr>
        <p:txBody>
          <a:bodyPr>
            <a:noAutofit/>
          </a:bodyPr>
          <a:lstStyle/>
          <a:p>
            <a:r>
              <a:rPr lang="en-US" dirty="0">
                <a:solidFill>
                  <a:schemeClr val="bg1">
                    <a:alpha val="20000"/>
                  </a:schemeClr>
                </a:solidFill>
              </a:rPr>
              <a:t>Launching the Stack</a:t>
            </a:r>
          </a:p>
          <a:p>
            <a:r>
              <a:rPr lang="en-US" dirty="0"/>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523949" y="1681179"/>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1" name="Arrow: Right 10">
            <a:extLst>
              <a:ext uri="{FF2B5EF4-FFF2-40B4-BE49-F238E27FC236}">
                <a16:creationId xmlns:a16="http://schemas.microsoft.com/office/drawing/2014/main" id="{E3C66CC0-7E81-4F01-A4D1-662A4E1C424F}"/>
              </a:ext>
            </a:extLst>
          </p:cNvPr>
          <p:cNvSpPr/>
          <p:nvPr/>
        </p:nvSpPr>
        <p:spPr>
          <a:xfrm>
            <a:off x="9684983" y="1363690"/>
            <a:ext cx="1488655"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Your selected region</a:t>
            </a:r>
          </a:p>
        </p:txBody>
      </p:sp>
      <p:sp>
        <p:nvSpPr>
          <p:cNvPr id="12" name="Arrow: Right 11">
            <a:extLst>
              <a:ext uri="{FF2B5EF4-FFF2-40B4-BE49-F238E27FC236}">
                <a16:creationId xmlns:a16="http://schemas.microsoft.com/office/drawing/2014/main" id="{78EA52C4-A3F3-43A4-9C54-507EAF48244E}"/>
              </a:ext>
            </a:extLst>
          </p:cNvPr>
          <p:cNvSpPr/>
          <p:nvPr/>
        </p:nvSpPr>
        <p:spPr>
          <a:xfrm flipH="1">
            <a:off x="6660831" y="4479070"/>
            <a:ext cx="5208613" cy="50168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chemeClr val="bg1"/>
                </a:solidFill>
                <a:latin typeface="Calibri Light" charset="0"/>
                <a:ea typeface="Calibri Light" charset="0"/>
                <a:cs typeface="Calibri Light" charset="0"/>
              </a:rPr>
              <a:t>Upload the file Hotday2019FullStackDiagnosticsCloudformationScript.json</a:t>
            </a:r>
          </a:p>
        </p:txBody>
      </p:sp>
      <p:sp>
        <p:nvSpPr>
          <p:cNvPr id="3" name="TextBox 2">
            <a:extLst>
              <a:ext uri="{FF2B5EF4-FFF2-40B4-BE49-F238E27FC236}">
                <a16:creationId xmlns:a16="http://schemas.microsoft.com/office/drawing/2014/main" id="{25BD1FCA-115F-4C5D-A24A-B50161FE0BB8}"/>
              </a:ext>
            </a:extLst>
          </p:cNvPr>
          <p:cNvSpPr txBox="1"/>
          <p:nvPr/>
        </p:nvSpPr>
        <p:spPr>
          <a:xfrm>
            <a:off x="4082902" y="6176962"/>
            <a:ext cx="6779491" cy="430887"/>
          </a:xfrm>
          <a:prstGeom prst="rect">
            <a:avLst/>
          </a:prstGeom>
          <a:noFill/>
        </p:spPr>
        <p:txBody>
          <a:bodyPr wrap="square" rtlCol="0">
            <a:spAutoFit/>
          </a:bodyPr>
          <a:lstStyle/>
          <a:p>
            <a:r>
              <a:rPr lang="en-US" sz="2200" dirty="0"/>
              <a:t>CloudFormation can be found in the GitHub repository</a:t>
            </a:r>
          </a:p>
        </p:txBody>
      </p:sp>
    </p:spTree>
    <p:extLst>
      <p:ext uri="{BB962C8B-B14F-4D97-AF65-F5344CB8AC3E}">
        <p14:creationId xmlns:p14="http://schemas.microsoft.com/office/powerpoint/2010/main" val="3116492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Filling in the Details</a:t>
            </a:r>
          </a:p>
        </p:txBody>
      </p:sp>
      <p:pic>
        <p:nvPicPr>
          <p:cNvPr id="3" name="Content Placeholder 2">
            <a:extLst>
              <a:ext uri="{FF2B5EF4-FFF2-40B4-BE49-F238E27FC236}">
                <a16:creationId xmlns:a16="http://schemas.microsoft.com/office/drawing/2014/main" id="{329135DD-0B23-4F0D-9F6E-81EBF6EDB8EC}"/>
              </a:ext>
            </a:extLst>
          </p:cNvPr>
          <p:cNvPicPr>
            <a:picLocks noGrp="1" noChangeAspect="1"/>
          </p:cNvPicPr>
          <p:nvPr>
            <p:ph idx="1"/>
          </p:nvPr>
        </p:nvPicPr>
        <p:blipFill>
          <a:blip r:embed="rId2"/>
          <a:stretch>
            <a:fillRect/>
          </a:stretch>
        </p:blipFill>
        <p:spPr>
          <a:xfrm>
            <a:off x="3138304" y="1725870"/>
            <a:ext cx="8958101" cy="3406260"/>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68676" y="736847"/>
            <a:ext cx="2361150" cy="5440115"/>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2488278"/>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1A141C3C-3F8D-46A6-8650-FF181AA00824}"/>
              </a:ext>
            </a:extLst>
          </p:cNvPr>
          <p:cNvSpPr/>
          <p:nvPr/>
        </p:nvSpPr>
        <p:spPr>
          <a:xfrm flipH="1">
            <a:off x="8343900" y="3073526"/>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Any name, e.g: dynatracehotday</a:t>
            </a:r>
          </a:p>
        </p:txBody>
      </p:sp>
      <p:sp>
        <p:nvSpPr>
          <p:cNvPr id="10" name="Arrow: Right 9">
            <a:extLst>
              <a:ext uri="{FF2B5EF4-FFF2-40B4-BE49-F238E27FC236}">
                <a16:creationId xmlns:a16="http://schemas.microsoft.com/office/drawing/2014/main" id="{EDBFA1C0-6C41-4722-9DA8-0D8C6DEC30B2}"/>
              </a:ext>
            </a:extLst>
          </p:cNvPr>
          <p:cNvSpPr/>
          <p:nvPr/>
        </p:nvSpPr>
        <p:spPr>
          <a:xfrm flipH="1">
            <a:off x="8343899" y="3921091"/>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Your Dynatrace API Token</a:t>
            </a:r>
          </a:p>
        </p:txBody>
      </p:sp>
      <p:sp>
        <p:nvSpPr>
          <p:cNvPr id="11" name="Arrow: Right 10">
            <a:extLst>
              <a:ext uri="{FF2B5EF4-FFF2-40B4-BE49-F238E27FC236}">
                <a16:creationId xmlns:a16="http://schemas.microsoft.com/office/drawing/2014/main" id="{E28F6CC9-6527-4AAE-9FD2-E751FDD07744}"/>
              </a:ext>
            </a:extLst>
          </p:cNvPr>
          <p:cNvSpPr/>
          <p:nvPr/>
        </p:nvSpPr>
        <p:spPr>
          <a:xfrm flipH="1">
            <a:off x="8343899" y="4284565"/>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Your AWS EC2 Key Pair</a:t>
            </a:r>
          </a:p>
        </p:txBody>
      </p:sp>
      <p:sp>
        <p:nvSpPr>
          <p:cNvPr id="12" name="Arrow: Right 11">
            <a:extLst>
              <a:ext uri="{FF2B5EF4-FFF2-40B4-BE49-F238E27FC236}">
                <a16:creationId xmlns:a16="http://schemas.microsoft.com/office/drawing/2014/main" id="{77EA7A5B-4F06-4F6A-B080-1B784A270C5D}"/>
              </a:ext>
            </a:extLst>
          </p:cNvPr>
          <p:cNvSpPr/>
          <p:nvPr/>
        </p:nvSpPr>
        <p:spPr>
          <a:xfrm flipH="1">
            <a:off x="8343899" y="4690660"/>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Your Dynatrace Tenant URL</a:t>
            </a:r>
          </a:p>
        </p:txBody>
      </p:sp>
    </p:spTree>
    <p:extLst>
      <p:ext uri="{BB962C8B-B14F-4D97-AF65-F5344CB8AC3E}">
        <p14:creationId xmlns:p14="http://schemas.microsoft.com/office/powerpoint/2010/main" val="579079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Create and Confirm</a:t>
            </a:r>
          </a:p>
        </p:txBody>
      </p:sp>
      <p:pic>
        <p:nvPicPr>
          <p:cNvPr id="3" name="Content Placeholder 2">
            <a:extLst>
              <a:ext uri="{FF2B5EF4-FFF2-40B4-BE49-F238E27FC236}">
                <a16:creationId xmlns:a16="http://schemas.microsoft.com/office/drawing/2014/main" id="{328A215B-C8AE-432C-9E38-44EF904E867B}"/>
              </a:ext>
            </a:extLst>
          </p:cNvPr>
          <p:cNvPicPr>
            <a:picLocks noGrp="1" noChangeAspect="1"/>
          </p:cNvPicPr>
          <p:nvPr>
            <p:ph idx="1"/>
          </p:nvPr>
        </p:nvPicPr>
        <p:blipFill>
          <a:blip r:embed="rId2"/>
          <a:stretch>
            <a:fillRect/>
          </a:stretch>
        </p:blipFill>
        <p:spPr>
          <a:xfrm>
            <a:off x="3101068" y="1328176"/>
            <a:ext cx="8748032" cy="5044608"/>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59798" y="727969"/>
            <a:ext cx="2370028" cy="5448993"/>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3287268"/>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C6C124AF-7A9D-4823-8F8A-48D325F8587E}"/>
              </a:ext>
            </a:extLst>
          </p:cNvPr>
          <p:cNvSpPr/>
          <p:nvPr/>
        </p:nvSpPr>
        <p:spPr>
          <a:xfrm rot="5400000">
            <a:off x="10737456" y="5133920"/>
            <a:ext cx="1494062" cy="46820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200" b="1" dirty="0">
              <a:solidFill>
                <a:srgbClr val="FFFFFF"/>
              </a:solidFill>
              <a:latin typeface="Calibri Light" charset="0"/>
              <a:ea typeface="Calibri Light" charset="0"/>
              <a:cs typeface="Calibri Light" charset="0"/>
            </a:endParaRPr>
          </a:p>
        </p:txBody>
      </p:sp>
    </p:spTree>
    <p:extLst>
      <p:ext uri="{BB962C8B-B14F-4D97-AF65-F5344CB8AC3E}">
        <p14:creationId xmlns:p14="http://schemas.microsoft.com/office/powerpoint/2010/main" val="2524301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Follow Events</a:t>
            </a:r>
          </a:p>
        </p:txBody>
      </p:sp>
      <p:pic>
        <p:nvPicPr>
          <p:cNvPr id="3" name="Content Placeholder 2">
            <a:extLst>
              <a:ext uri="{FF2B5EF4-FFF2-40B4-BE49-F238E27FC236}">
                <a16:creationId xmlns:a16="http://schemas.microsoft.com/office/drawing/2014/main" id="{64D37556-37B4-471B-A8A9-43502A04DA0C}"/>
              </a:ext>
            </a:extLst>
          </p:cNvPr>
          <p:cNvPicPr>
            <a:picLocks noGrp="1" noChangeAspect="1"/>
          </p:cNvPicPr>
          <p:nvPr>
            <p:ph idx="1"/>
          </p:nvPr>
        </p:nvPicPr>
        <p:blipFill>
          <a:blip r:embed="rId2"/>
          <a:stretch>
            <a:fillRect/>
          </a:stretch>
        </p:blipFill>
        <p:spPr>
          <a:xfrm>
            <a:off x="3169662" y="1523999"/>
            <a:ext cx="8801911" cy="4052176"/>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15410" y="727969"/>
            <a:ext cx="2414416" cy="5448993"/>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4087765"/>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0D66A61A-EC1F-4CC5-836C-4C42752F843C}"/>
              </a:ext>
            </a:extLst>
          </p:cNvPr>
          <p:cNvSpPr/>
          <p:nvPr/>
        </p:nvSpPr>
        <p:spPr>
          <a:xfrm flipH="1">
            <a:off x="8310425" y="3303088"/>
            <a:ext cx="2409281" cy="99132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Watch as AWS Resources get created</a:t>
            </a:r>
          </a:p>
        </p:txBody>
      </p:sp>
    </p:spTree>
    <p:extLst>
      <p:ext uri="{BB962C8B-B14F-4D97-AF65-F5344CB8AC3E}">
        <p14:creationId xmlns:p14="http://schemas.microsoft.com/office/powerpoint/2010/main" val="1918059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View Outputs</a:t>
            </a:r>
          </a:p>
        </p:txBody>
      </p:sp>
      <p:pic>
        <p:nvPicPr>
          <p:cNvPr id="3" name="Content Placeholder 2">
            <a:extLst>
              <a:ext uri="{FF2B5EF4-FFF2-40B4-BE49-F238E27FC236}">
                <a16:creationId xmlns:a16="http://schemas.microsoft.com/office/drawing/2014/main" id="{54E0D269-2F34-41F2-B80B-9593EB050CFE}"/>
              </a:ext>
            </a:extLst>
          </p:cNvPr>
          <p:cNvPicPr>
            <a:picLocks noGrp="1" noChangeAspect="1"/>
          </p:cNvPicPr>
          <p:nvPr>
            <p:ph idx="1"/>
          </p:nvPr>
        </p:nvPicPr>
        <p:blipFill>
          <a:blip r:embed="rId2"/>
          <a:stretch>
            <a:fillRect/>
          </a:stretch>
        </p:blipFill>
        <p:spPr>
          <a:xfrm>
            <a:off x="3104812" y="1513777"/>
            <a:ext cx="8980599" cy="3186794"/>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06589" y="736847"/>
            <a:ext cx="2423237" cy="6045689"/>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4913533"/>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F6BCC383-50BA-4BD4-BCC9-C57E0D07F673}"/>
              </a:ext>
            </a:extLst>
          </p:cNvPr>
          <p:cNvSpPr/>
          <p:nvPr/>
        </p:nvSpPr>
        <p:spPr>
          <a:xfrm flipH="1">
            <a:off x="9143182" y="3953818"/>
            <a:ext cx="1857375"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View Output URLs</a:t>
            </a:r>
          </a:p>
        </p:txBody>
      </p:sp>
      <p:sp>
        <p:nvSpPr>
          <p:cNvPr id="5" name="TextBox 4">
            <a:extLst>
              <a:ext uri="{FF2B5EF4-FFF2-40B4-BE49-F238E27FC236}">
                <a16:creationId xmlns:a16="http://schemas.microsoft.com/office/drawing/2014/main" id="{85AAAE47-6F67-4161-8E46-177C46AE98AE}"/>
              </a:ext>
            </a:extLst>
          </p:cNvPr>
          <p:cNvSpPr txBox="1"/>
          <p:nvPr/>
        </p:nvSpPr>
        <p:spPr>
          <a:xfrm>
            <a:off x="4384221" y="4890407"/>
            <a:ext cx="6616336" cy="369332"/>
          </a:xfrm>
          <a:prstGeom prst="rect">
            <a:avLst/>
          </a:prstGeom>
          <a:noFill/>
        </p:spPr>
        <p:txBody>
          <a:bodyPr wrap="square" rtlCol="0">
            <a:spAutoFit/>
          </a:bodyPr>
          <a:lstStyle/>
          <a:p>
            <a:r>
              <a:rPr lang="en-US" b="1" dirty="0"/>
              <a:t>Note: It will take roughly 10 minutes for EasyTravel to fully come up</a:t>
            </a:r>
          </a:p>
        </p:txBody>
      </p:sp>
    </p:spTree>
    <p:extLst>
      <p:ext uri="{BB962C8B-B14F-4D97-AF65-F5344CB8AC3E}">
        <p14:creationId xmlns:p14="http://schemas.microsoft.com/office/powerpoint/2010/main" val="1886420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Validate Environment</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06589" y="736847"/>
            <a:ext cx="2423237" cy="6045690"/>
          </a:xfrm>
          <a:noFill/>
        </p:spPr>
        <p:txBody>
          <a:bodyPr>
            <a:norm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5713092"/>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pic>
        <p:nvPicPr>
          <p:cNvPr id="10" name="Content Placeholder 9">
            <a:extLst>
              <a:ext uri="{FF2B5EF4-FFF2-40B4-BE49-F238E27FC236}">
                <a16:creationId xmlns:a16="http://schemas.microsoft.com/office/drawing/2014/main" id="{4FF7EFAB-001E-4709-AB1B-7B7C3FBCC69D}"/>
              </a:ext>
            </a:extLst>
          </p:cNvPr>
          <p:cNvPicPr>
            <a:picLocks noGrp="1" noChangeAspect="1"/>
          </p:cNvPicPr>
          <p:nvPr>
            <p:ph idx="1"/>
          </p:nvPr>
        </p:nvPicPr>
        <p:blipFill>
          <a:blip r:embed="rId2"/>
          <a:stretch>
            <a:fillRect/>
          </a:stretch>
        </p:blipFill>
        <p:spPr>
          <a:xfrm>
            <a:off x="3591498" y="1268738"/>
            <a:ext cx="8011617" cy="5224136"/>
          </a:xfrm>
          <a:prstGeom prst="rect">
            <a:avLst/>
          </a:prstGeom>
        </p:spPr>
      </p:pic>
      <p:sp>
        <p:nvSpPr>
          <p:cNvPr id="12" name="Arrow: Right 11">
            <a:extLst>
              <a:ext uri="{FF2B5EF4-FFF2-40B4-BE49-F238E27FC236}">
                <a16:creationId xmlns:a16="http://schemas.microsoft.com/office/drawing/2014/main" id="{9EF0C069-2198-4BED-9379-734816F79878}"/>
              </a:ext>
            </a:extLst>
          </p:cNvPr>
          <p:cNvSpPr/>
          <p:nvPr/>
        </p:nvSpPr>
        <p:spPr>
          <a:xfrm>
            <a:off x="8395317" y="2450237"/>
            <a:ext cx="1306866" cy="605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Host Displayed</a:t>
            </a:r>
          </a:p>
        </p:txBody>
      </p:sp>
      <p:sp>
        <p:nvSpPr>
          <p:cNvPr id="13" name="Arrow: Right 12">
            <a:extLst>
              <a:ext uri="{FF2B5EF4-FFF2-40B4-BE49-F238E27FC236}">
                <a16:creationId xmlns:a16="http://schemas.microsoft.com/office/drawing/2014/main" id="{BEDF336A-5804-4C9B-8384-3B86B2344947}"/>
              </a:ext>
            </a:extLst>
          </p:cNvPr>
          <p:cNvSpPr/>
          <p:nvPr/>
        </p:nvSpPr>
        <p:spPr>
          <a:xfrm>
            <a:off x="6001305" y="5162932"/>
            <a:ext cx="1473747" cy="605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Services Populating</a:t>
            </a:r>
          </a:p>
        </p:txBody>
      </p:sp>
    </p:spTree>
    <p:extLst>
      <p:ext uri="{BB962C8B-B14F-4D97-AF65-F5344CB8AC3E}">
        <p14:creationId xmlns:p14="http://schemas.microsoft.com/office/powerpoint/2010/main" val="2990149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Cleanup</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06589" y="727969"/>
            <a:ext cx="2423237" cy="6054567"/>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6521355"/>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Content Placeholder 13">
            <a:extLst>
              <a:ext uri="{FF2B5EF4-FFF2-40B4-BE49-F238E27FC236}">
                <a16:creationId xmlns:a16="http://schemas.microsoft.com/office/drawing/2014/main" id="{3BA55C2D-C3E5-4813-ABEC-9BD2280D0EAE}"/>
              </a:ext>
            </a:extLst>
          </p:cNvPr>
          <p:cNvSpPr>
            <a:spLocks noGrp="1"/>
          </p:cNvSpPr>
          <p:nvPr>
            <p:ph idx="1"/>
          </p:nvPr>
        </p:nvSpPr>
        <p:spPr>
          <a:xfrm>
            <a:off x="3591498" y="1428770"/>
            <a:ext cx="7762301" cy="4652963"/>
          </a:xfrm>
        </p:spPr>
        <p:txBody>
          <a:bodyPr/>
          <a:lstStyle/>
          <a:p>
            <a:r>
              <a:rPr lang="en-US" dirty="0"/>
              <a:t>In order to get RUM data to stitch to backend services we need to disable deep monitoring of the </a:t>
            </a:r>
            <a:r>
              <a:rPr lang="en-US" dirty="0" err="1"/>
              <a:t>Easytravel</a:t>
            </a:r>
            <a:r>
              <a:rPr lang="en-US" dirty="0"/>
              <a:t> </a:t>
            </a:r>
            <a:r>
              <a:rPr lang="en-US" dirty="0" err="1"/>
              <a:t>Weblauncher</a:t>
            </a:r>
            <a:r>
              <a:rPr lang="en-US" dirty="0"/>
              <a:t> process.  (This is specific to </a:t>
            </a:r>
            <a:r>
              <a:rPr lang="en-US" dirty="0" err="1"/>
              <a:t>Easytravel</a:t>
            </a:r>
            <a:r>
              <a:rPr lang="en-US" dirty="0"/>
              <a:t>)</a:t>
            </a:r>
          </a:p>
          <a:p>
            <a:pPr lvl="1"/>
            <a:r>
              <a:rPr lang="en-US" dirty="0"/>
              <a:t>Technologies &gt; Select “weblauncher.jar” process group &gt; Process group details &gt; Edit &gt; Disable for the host.</a:t>
            </a:r>
          </a:p>
          <a:p>
            <a:pPr lvl="1"/>
            <a:endParaRPr lang="en-US" dirty="0"/>
          </a:p>
        </p:txBody>
      </p:sp>
      <p:grpSp>
        <p:nvGrpSpPr>
          <p:cNvPr id="23" name="Group 22">
            <a:extLst>
              <a:ext uri="{FF2B5EF4-FFF2-40B4-BE49-F238E27FC236}">
                <a16:creationId xmlns:a16="http://schemas.microsoft.com/office/drawing/2014/main" id="{7DAF0521-20E7-405B-B66F-4B77B1FE7F11}"/>
              </a:ext>
            </a:extLst>
          </p:cNvPr>
          <p:cNvGrpSpPr/>
          <p:nvPr/>
        </p:nvGrpSpPr>
        <p:grpSpPr>
          <a:xfrm>
            <a:off x="3591498" y="3116065"/>
            <a:ext cx="8113868" cy="2823628"/>
            <a:chOff x="3591498" y="3116065"/>
            <a:chExt cx="8113868" cy="2823628"/>
          </a:xfrm>
        </p:grpSpPr>
        <p:pic>
          <p:nvPicPr>
            <p:cNvPr id="18" name="Picture 17">
              <a:extLst>
                <a:ext uri="{FF2B5EF4-FFF2-40B4-BE49-F238E27FC236}">
                  <a16:creationId xmlns:a16="http://schemas.microsoft.com/office/drawing/2014/main" id="{F67EF604-52AD-49FD-AD90-E7DE0B38F5A6}"/>
                </a:ext>
              </a:extLst>
            </p:cNvPr>
            <p:cNvPicPr>
              <a:picLocks noChangeAspect="1"/>
            </p:cNvPicPr>
            <p:nvPr/>
          </p:nvPicPr>
          <p:blipFill rotWithShape="1">
            <a:blip r:embed="rId2"/>
            <a:srcRect t="33506"/>
            <a:stretch/>
          </p:blipFill>
          <p:spPr>
            <a:xfrm>
              <a:off x="3591498" y="3116065"/>
              <a:ext cx="8113868" cy="2823628"/>
            </a:xfrm>
            <a:prstGeom prst="rect">
              <a:avLst/>
            </a:prstGeom>
            <a:ln>
              <a:solidFill>
                <a:schemeClr val="tx1"/>
              </a:solidFill>
            </a:ln>
          </p:spPr>
        </p:pic>
        <p:sp>
          <p:nvSpPr>
            <p:cNvPr id="19" name="Arrow: Right 18">
              <a:extLst>
                <a:ext uri="{FF2B5EF4-FFF2-40B4-BE49-F238E27FC236}">
                  <a16:creationId xmlns:a16="http://schemas.microsoft.com/office/drawing/2014/main" id="{2817DC1B-C454-4723-B717-7B1992C58C9D}"/>
                </a:ext>
              </a:extLst>
            </p:cNvPr>
            <p:cNvSpPr/>
            <p:nvPr/>
          </p:nvSpPr>
          <p:spPr>
            <a:xfrm flipH="1">
              <a:off x="4820573" y="3304714"/>
              <a:ext cx="1669003" cy="605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600" b="1" dirty="0">
                  <a:solidFill>
                    <a:srgbClr val="FFFFFF"/>
                  </a:solidFill>
                  <a:latin typeface="Calibri Light" charset="0"/>
                  <a:ea typeface="Calibri Light" charset="0"/>
                  <a:cs typeface="Calibri Light" charset="0"/>
                </a:rPr>
                <a:t>Set to Off</a:t>
              </a:r>
            </a:p>
          </p:txBody>
        </p:sp>
        <p:sp>
          <p:nvSpPr>
            <p:cNvPr id="20" name="Arrow: Right 19">
              <a:extLst>
                <a:ext uri="{FF2B5EF4-FFF2-40B4-BE49-F238E27FC236}">
                  <a16:creationId xmlns:a16="http://schemas.microsoft.com/office/drawing/2014/main" id="{52417B1F-B6B1-4F4D-972B-BE497A88F754}"/>
                </a:ext>
              </a:extLst>
            </p:cNvPr>
            <p:cNvSpPr/>
            <p:nvPr/>
          </p:nvSpPr>
          <p:spPr>
            <a:xfrm>
              <a:off x="9037467" y="5334669"/>
              <a:ext cx="1320261" cy="605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600" b="1" dirty="0">
                  <a:solidFill>
                    <a:srgbClr val="FFFFFF"/>
                  </a:solidFill>
                  <a:latin typeface="Calibri Light" charset="0"/>
                  <a:ea typeface="Calibri Light" charset="0"/>
                  <a:cs typeface="Calibri Light" charset="0"/>
                </a:rPr>
                <a:t>Set to Off</a:t>
              </a:r>
            </a:p>
          </p:txBody>
        </p:sp>
      </p:grpSp>
      <p:sp>
        <p:nvSpPr>
          <p:cNvPr id="22" name="Speech Bubble: Rectangle with Corners Rounded 21">
            <a:extLst>
              <a:ext uri="{FF2B5EF4-FFF2-40B4-BE49-F238E27FC236}">
                <a16:creationId xmlns:a16="http://schemas.microsoft.com/office/drawing/2014/main" id="{95D2740A-4D1D-4DF3-97EC-EA255F688070}"/>
              </a:ext>
            </a:extLst>
          </p:cNvPr>
          <p:cNvSpPr/>
          <p:nvPr/>
        </p:nvSpPr>
        <p:spPr>
          <a:xfrm>
            <a:off x="3672843" y="658498"/>
            <a:ext cx="7680956" cy="2032986"/>
          </a:xfrm>
          <a:prstGeom prst="wedgeRoundRectCallout">
            <a:avLst>
              <a:gd name="adj1" fmla="val 28172"/>
              <a:gd name="adj2" fmla="val 10223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Would it be nice if this was automated via the ConfigAPI?</a:t>
            </a:r>
          </a:p>
          <a:p>
            <a:pPr algn="ctr"/>
            <a:r>
              <a:rPr lang="en-US" dirty="0">
                <a:solidFill>
                  <a:sysClr val="windowText" lastClr="000000"/>
                </a:solidFill>
              </a:rPr>
              <a:t>Vote for RFE: https://bit.ly/2RGytHF</a:t>
            </a:r>
          </a:p>
        </p:txBody>
      </p:sp>
    </p:spTree>
    <p:extLst>
      <p:ext uri="{BB962C8B-B14F-4D97-AF65-F5344CB8AC3E}">
        <p14:creationId xmlns:p14="http://schemas.microsoft.com/office/powerpoint/2010/main" val="250479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 presetClass="entr" presetSubtype="0" fill="hold" nodeType="with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2">
                                            <p:txEl>
                                              <p:pRg st="1" end="1"/>
                                            </p:txEl>
                                          </p:spTgt>
                                        </p:tgtEl>
                                        <p:attrNameLst>
                                          <p:attrName>style.visibility</p:attrName>
                                        </p:attrNameLst>
                                      </p:cBhvr>
                                      <p:to>
                                        <p:strVal val="visible"/>
                                      </p:to>
                                    </p:set>
                                    <p:animEffect transition="in" filter="fade">
                                      <p:cBhvr>
                                        <p:cTn id="14"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BE28-CD38-48CE-B878-B290563AAAFB}"/>
              </a:ext>
            </a:extLst>
          </p:cNvPr>
          <p:cNvSpPr>
            <a:spLocks noGrp="1"/>
          </p:cNvSpPr>
          <p:nvPr>
            <p:ph type="title"/>
          </p:nvPr>
        </p:nvSpPr>
        <p:spPr/>
        <p:txBody>
          <a:bodyPr/>
          <a:lstStyle/>
          <a:p>
            <a:r>
              <a:rPr lang="en-US" dirty="0"/>
              <a:t>Prerequisites</a:t>
            </a:r>
          </a:p>
        </p:txBody>
      </p:sp>
      <p:sp>
        <p:nvSpPr>
          <p:cNvPr id="3" name="Text Placeholder 2">
            <a:extLst>
              <a:ext uri="{FF2B5EF4-FFF2-40B4-BE49-F238E27FC236}">
                <a16:creationId xmlns:a16="http://schemas.microsoft.com/office/drawing/2014/main" id="{12163F61-E4E6-4E92-9AC3-16E2A4CF4446}"/>
              </a:ext>
            </a:extLst>
          </p:cNvPr>
          <p:cNvSpPr>
            <a:spLocks noGrp="1"/>
          </p:cNvSpPr>
          <p:nvPr>
            <p:ph type="body" sz="quarter" idx="10"/>
          </p:nvPr>
        </p:nvSpPr>
        <p:spPr/>
        <p:txBody>
          <a:bodyPr>
            <a:normAutofit fontScale="85000" lnSpcReduction="10000"/>
          </a:bodyPr>
          <a:lstStyle/>
          <a:p>
            <a:r>
              <a:rPr lang="en-US" sz="2800" dirty="0"/>
              <a:t>Personal AWS Account:</a:t>
            </a:r>
          </a:p>
          <a:p>
            <a:pPr lvl="1"/>
            <a:r>
              <a:rPr lang="en-US" sz="2400" dirty="0">
                <a:hlinkClick r:id="rId2"/>
              </a:rPr>
              <a:t>https://aws.amazon.com/free/</a:t>
            </a:r>
            <a:endParaRPr lang="en-US" sz="2400" dirty="0"/>
          </a:p>
          <a:p>
            <a:endParaRPr lang="en-US" sz="2800" dirty="0"/>
          </a:p>
          <a:p>
            <a:r>
              <a:rPr lang="en-US" sz="2800" dirty="0"/>
              <a:t>Postman API Client</a:t>
            </a:r>
          </a:p>
          <a:p>
            <a:pPr lvl="1"/>
            <a:r>
              <a:rPr lang="en-US" sz="2400" dirty="0">
                <a:hlinkClick r:id="rId3"/>
              </a:rPr>
              <a:t>https://www.getpostman.com/downloads/</a:t>
            </a:r>
            <a:endParaRPr lang="en-US" sz="2400" dirty="0"/>
          </a:p>
          <a:p>
            <a:pPr lvl="1"/>
            <a:endParaRPr lang="en-US" sz="2400" dirty="0"/>
          </a:p>
          <a:p>
            <a:r>
              <a:rPr lang="en-US" sz="2800" dirty="0"/>
              <a:t>Download/Clone the Repository:</a:t>
            </a:r>
          </a:p>
          <a:p>
            <a:pPr lvl="1"/>
            <a:r>
              <a:rPr lang="en-US" sz="2400" dirty="0">
                <a:hlinkClick r:id="rId4"/>
              </a:rPr>
              <a:t>https://github.com/wmsegar/Dynatrace-Hotday-2019-SelfServiceDiagnostics</a:t>
            </a:r>
            <a:endParaRPr lang="en-US" sz="2400" dirty="0"/>
          </a:p>
          <a:p>
            <a:pPr marL="457200" lvl="1" indent="0">
              <a:buNone/>
            </a:pPr>
            <a:r>
              <a:rPr lang="en-US" sz="2400" dirty="0"/>
              <a:t>					or</a:t>
            </a:r>
          </a:p>
          <a:p>
            <a:pPr lvl="1"/>
            <a:r>
              <a:rPr lang="en-US" sz="2400" dirty="0">
                <a:hlinkClick r:id="rId5"/>
              </a:rPr>
              <a:t>https://bit.ly/2MkMkgI</a:t>
            </a:r>
            <a:endParaRPr lang="en-US" sz="2400" dirty="0"/>
          </a:p>
          <a:p>
            <a:pPr marL="457200" lvl="1" indent="0">
              <a:buNone/>
            </a:pPr>
            <a:endParaRPr lang="en-US" dirty="0"/>
          </a:p>
          <a:p>
            <a:pPr marL="457200" lvl="1" indent="0">
              <a:buNone/>
            </a:pPr>
            <a:endParaRPr lang="en-US" dirty="0"/>
          </a:p>
          <a:p>
            <a:pPr lvl="1"/>
            <a:endParaRPr lang="en-US" dirty="0"/>
          </a:p>
        </p:txBody>
      </p:sp>
    </p:spTree>
    <p:extLst>
      <p:ext uri="{BB962C8B-B14F-4D97-AF65-F5344CB8AC3E}">
        <p14:creationId xmlns:p14="http://schemas.microsoft.com/office/powerpoint/2010/main" val="1656877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Cleanup</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06589" y="727969"/>
            <a:ext cx="2423237" cy="6054567"/>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6521355"/>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Content Placeholder 13">
            <a:extLst>
              <a:ext uri="{FF2B5EF4-FFF2-40B4-BE49-F238E27FC236}">
                <a16:creationId xmlns:a16="http://schemas.microsoft.com/office/drawing/2014/main" id="{3BA55C2D-C3E5-4813-ABEC-9BD2280D0EAE}"/>
              </a:ext>
            </a:extLst>
          </p:cNvPr>
          <p:cNvSpPr>
            <a:spLocks noGrp="1"/>
          </p:cNvSpPr>
          <p:nvPr>
            <p:ph idx="1"/>
          </p:nvPr>
        </p:nvSpPr>
        <p:spPr>
          <a:xfrm>
            <a:off x="3591498" y="1428770"/>
            <a:ext cx="7762301" cy="4652963"/>
          </a:xfrm>
        </p:spPr>
        <p:txBody>
          <a:bodyPr/>
          <a:lstStyle/>
          <a:p>
            <a:pPr lvl="1"/>
            <a:r>
              <a:rPr lang="en-US" dirty="0"/>
              <a:t>Enable Java Hotsensor Placement</a:t>
            </a:r>
          </a:p>
          <a:p>
            <a:pPr lvl="2"/>
            <a:r>
              <a:rPr lang="en-US" dirty="0"/>
              <a:t>We will be creating Custom Services in the next section so we will need this in order to avoid a required restart of the Java Processes</a:t>
            </a:r>
          </a:p>
          <a:p>
            <a:pPr lvl="2"/>
            <a:r>
              <a:rPr lang="en-US" dirty="0"/>
              <a:t>Settings &gt; Server-side &gt; service monitoring &gt; Custom service detection &gt; Enable real-time updates to Java and PHP services</a:t>
            </a:r>
          </a:p>
        </p:txBody>
      </p:sp>
      <p:pic>
        <p:nvPicPr>
          <p:cNvPr id="3" name="Picture 2">
            <a:extLst>
              <a:ext uri="{FF2B5EF4-FFF2-40B4-BE49-F238E27FC236}">
                <a16:creationId xmlns:a16="http://schemas.microsoft.com/office/drawing/2014/main" id="{7F11E499-DAEA-4203-A4D0-4776C23614DB}"/>
              </a:ext>
            </a:extLst>
          </p:cNvPr>
          <p:cNvPicPr>
            <a:picLocks noChangeAspect="1"/>
          </p:cNvPicPr>
          <p:nvPr/>
        </p:nvPicPr>
        <p:blipFill>
          <a:blip r:embed="rId2"/>
          <a:stretch>
            <a:fillRect/>
          </a:stretch>
        </p:blipFill>
        <p:spPr>
          <a:xfrm>
            <a:off x="4086363" y="2964891"/>
            <a:ext cx="7365091" cy="3116842"/>
          </a:xfrm>
          <a:prstGeom prst="rect">
            <a:avLst/>
          </a:prstGeom>
          <a:ln>
            <a:solidFill>
              <a:schemeClr val="tx1"/>
            </a:solidFill>
          </a:ln>
        </p:spPr>
      </p:pic>
      <p:sp>
        <p:nvSpPr>
          <p:cNvPr id="13" name="Arrow: Right 12">
            <a:extLst>
              <a:ext uri="{FF2B5EF4-FFF2-40B4-BE49-F238E27FC236}">
                <a16:creationId xmlns:a16="http://schemas.microsoft.com/office/drawing/2014/main" id="{965171BF-F701-4F31-B74E-6837AF3BFA83}"/>
              </a:ext>
            </a:extLst>
          </p:cNvPr>
          <p:cNvSpPr/>
          <p:nvPr/>
        </p:nvSpPr>
        <p:spPr>
          <a:xfrm flipH="1">
            <a:off x="6944473" y="4740675"/>
            <a:ext cx="1808667" cy="5922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Set to Enabled</a:t>
            </a:r>
          </a:p>
        </p:txBody>
      </p:sp>
    </p:spTree>
    <p:extLst>
      <p:ext uri="{BB962C8B-B14F-4D97-AF65-F5344CB8AC3E}">
        <p14:creationId xmlns:p14="http://schemas.microsoft.com/office/powerpoint/2010/main" val="2799932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5EC3F-1173-4541-BDEC-24DDC37A3330}"/>
              </a:ext>
            </a:extLst>
          </p:cNvPr>
          <p:cNvSpPr>
            <a:spLocks noGrp="1"/>
          </p:cNvSpPr>
          <p:nvPr>
            <p:ph type="title"/>
          </p:nvPr>
        </p:nvSpPr>
        <p:spPr/>
        <p:txBody>
          <a:bodyPr/>
          <a:lstStyle/>
          <a:p>
            <a:r>
              <a:rPr lang="en-US" dirty="0"/>
              <a:t>Things to be done in tenant</a:t>
            </a:r>
          </a:p>
        </p:txBody>
      </p:sp>
      <p:sp>
        <p:nvSpPr>
          <p:cNvPr id="3" name="Text Placeholder 2">
            <a:extLst>
              <a:ext uri="{FF2B5EF4-FFF2-40B4-BE49-F238E27FC236}">
                <a16:creationId xmlns:a16="http://schemas.microsoft.com/office/drawing/2014/main" id="{3611F626-F89B-454E-B533-D829237E79C2}"/>
              </a:ext>
            </a:extLst>
          </p:cNvPr>
          <p:cNvSpPr>
            <a:spLocks noGrp="1"/>
          </p:cNvSpPr>
          <p:nvPr>
            <p:ph type="body" sz="quarter" idx="10"/>
          </p:nvPr>
        </p:nvSpPr>
        <p:spPr/>
        <p:txBody>
          <a:bodyPr/>
          <a:lstStyle/>
          <a:p>
            <a:r>
              <a:rPr lang="en-US" dirty="0"/>
              <a:t>Disable service monitoring of </a:t>
            </a:r>
            <a:r>
              <a:rPr lang="en-US" dirty="0" err="1"/>
              <a:t>weblauncher</a:t>
            </a:r>
            <a:r>
              <a:rPr lang="en-US" dirty="0"/>
              <a:t> process</a:t>
            </a:r>
          </a:p>
          <a:p>
            <a:r>
              <a:rPr lang="en-US" dirty="0"/>
              <a:t>Enable Hotsensor Placement</a:t>
            </a:r>
          </a:p>
          <a:p>
            <a:r>
              <a:rPr lang="en-US" dirty="0"/>
              <a:t>Change User Action Naming for Default XHR actions to “User Input”</a:t>
            </a:r>
          </a:p>
        </p:txBody>
      </p:sp>
    </p:spTree>
    <p:extLst>
      <p:ext uri="{BB962C8B-B14F-4D97-AF65-F5344CB8AC3E}">
        <p14:creationId xmlns:p14="http://schemas.microsoft.com/office/powerpoint/2010/main" val="1452993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Configuration API</a:t>
            </a:r>
          </a:p>
        </p:txBody>
      </p:sp>
    </p:spTree>
    <p:extLst>
      <p:ext uri="{BB962C8B-B14F-4D97-AF65-F5344CB8AC3E}">
        <p14:creationId xmlns:p14="http://schemas.microsoft.com/office/powerpoint/2010/main" val="3685311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DA5A7-41F3-49EB-AC5F-2CFD0FD29E4D}"/>
              </a:ext>
            </a:extLst>
          </p:cNvPr>
          <p:cNvSpPr>
            <a:spLocks noGrp="1"/>
          </p:cNvSpPr>
          <p:nvPr>
            <p:ph type="title"/>
          </p:nvPr>
        </p:nvSpPr>
        <p:spPr/>
        <p:txBody>
          <a:bodyPr/>
          <a:lstStyle/>
          <a:p>
            <a:r>
              <a:rPr lang="en-US" dirty="0"/>
              <a:t>Dynatrace Configuration API</a:t>
            </a:r>
          </a:p>
        </p:txBody>
      </p:sp>
      <p:sp>
        <p:nvSpPr>
          <p:cNvPr id="3" name="Text Placeholder 2">
            <a:extLst>
              <a:ext uri="{FF2B5EF4-FFF2-40B4-BE49-F238E27FC236}">
                <a16:creationId xmlns:a16="http://schemas.microsoft.com/office/drawing/2014/main" id="{19FB8C5B-5AAA-4C19-ACAF-761AE626914D}"/>
              </a:ext>
            </a:extLst>
          </p:cNvPr>
          <p:cNvSpPr>
            <a:spLocks noGrp="1"/>
          </p:cNvSpPr>
          <p:nvPr>
            <p:ph type="body" sz="quarter" idx="10"/>
          </p:nvPr>
        </p:nvSpPr>
        <p:spPr/>
        <p:txBody>
          <a:bodyPr/>
          <a:lstStyle/>
          <a:p>
            <a:r>
              <a:rPr lang="en-US" dirty="0"/>
              <a:t>The Dynatrace Configuration API allows API consumers to globally read and write the configuration settings of any Dynatrace environment</a:t>
            </a:r>
          </a:p>
          <a:p>
            <a:endParaRPr lang="en-US" dirty="0"/>
          </a:p>
          <a:p>
            <a:r>
              <a:rPr lang="en-US" dirty="0"/>
              <a:t>The primary use cases for the Configuration API are:</a:t>
            </a:r>
          </a:p>
          <a:p>
            <a:pPr lvl="1"/>
            <a:r>
              <a:rPr lang="en-US" dirty="0"/>
              <a:t>Read and copy an existing environment configuration over to a new environment.</a:t>
            </a:r>
          </a:p>
          <a:p>
            <a:pPr lvl="1"/>
            <a:r>
              <a:rPr lang="en-US" dirty="0"/>
              <a:t>Create or change individual configuration settings via the API when setting up a new environment.</a:t>
            </a:r>
          </a:p>
          <a:p>
            <a:pPr lvl="1"/>
            <a:r>
              <a:rPr lang="en-US" dirty="0"/>
              <a:t>Read and store configurations, along with their histories, in a version management system (for example, Git).</a:t>
            </a:r>
          </a:p>
          <a:p>
            <a:pPr lvl="1"/>
            <a:r>
              <a:rPr lang="en-US"/>
              <a:t>Provide a </a:t>
            </a:r>
            <a:r>
              <a:rPr lang="en-US" dirty="0"/>
              <a:t>mechanism to automate Monitoring/Performance-as-a-Service</a:t>
            </a:r>
          </a:p>
          <a:p>
            <a:pPr lvl="2"/>
            <a:r>
              <a:rPr lang="en-US" dirty="0"/>
              <a:t>Provide easy access to meaningful data to Application Owners with creation of Management Zones</a:t>
            </a:r>
          </a:p>
          <a:p>
            <a:pPr lvl="2"/>
            <a:r>
              <a:rPr lang="en-US" dirty="0"/>
              <a:t>Simplify complex environment with auto tagging rules</a:t>
            </a:r>
          </a:p>
          <a:p>
            <a:pPr lvl="2"/>
            <a:r>
              <a:rPr lang="en-US" dirty="0"/>
              <a:t>Extract specific business context information with request attributes</a:t>
            </a:r>
          </a:p>
          <a:p>
            <a:endParaRPr lang="en-US" dirty="0"/>
          </a:p>
        </p:txBody>
      </p:sp>
    </p:spTree>
    <p:extLst>
      <p:ext uri="{BB962C8B-B14F-4D97-AF65-F5344CB8AC3E}">
        <p14:creationId xmlns:p14="http://schemas.microsoft.com/office/powerpoint/2010/main" val="1863401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3269-B6F9-4650-84A2-6694DAD85AB0}"/>
              </a:ext>
            </a:extLst>
          </p:cNvPr>
          <p:cNvSpPr>
            <a:spLocks noGrp="1"/>
          </p:cNvSpPr>
          <p:nvPr>
            <p:ph type="title"/>
          </p:nvPr>
        </p:nvSpPr>
        <p:spPr/>
        <p:txBody>
          <a:bodyPr/>
          <a:lstStyle/>
          <a:p>
            <a:r>
              <a:rPr lang="en-US" dirty="0"/>
              <a:t>View the Configuration API Explorer</a:t>
            </a:r>
          </a:p>
        </p:txBody>
      </p:sp>
      <p:sp>
        <p:nvSpPr>
          <p:cNvPr id="3" name="Text Placeholder 2">
            <a:extLst>
              <a:ext uri="{FF2B5EF4-FFF2-40B4-BE49-F238E27FC236}">
                <a16:creationId xmlns:a16="http://schemas.microsoft.com/office/drawing/2014/main" id="{A4CA516D-867E-4A2C-94E7-1AB57AC44ABE}"/>
              </a:ext>
            </a:extLst>
          </p:cNvPr>
          <p:cNvSpPr>
            <a:spLocks noGrp="1"/>
          </p:cNvSpPr>
          <p:nvPr>
            <p:ph type="body" sz="quarter" idx="10"/>
          </p:nvPr>
        </p:nvSpPr>
        <p:spPr/>
        <p:txBody>
          <a:bodyPr/>
          <a:lstStyle/>
          <a:p>
            <a:r>
              <a:rPr lang="en-US" dirty="0"/>
              <a:t>In your Dynatrace tenant navigate to:</a:t>
            </a:r>
          </a:p>
          <a:p>
            <a:pPr lvl="1"/>
            <a:r>
              <a:rPr lang="en-US" dirty="0"/>
              <a:t>Settings &gt; Integration &gt; Dynatrace API</a:t>
            </a:r>
          </a:p>
          <a:p>
            <a:pPr lvl="1"/>
            <a:r>
              <a:rPr lang="en-US" dirty="0"/>
              <a:t>Click “Dynatrace API Explorer”</a:t>
            </a:r>
          </a:p>
          <a:p>
            <a:pPr lvl="1"/>
            <a:endParaRPr lang="en-US" dirty="0"/>
          </a:p>
        </p:txBody>
      </p:sp>
      <p:grpSp>
        <p:nvGrpSpPr>
          <p:cNvPr id="6" name="Group 5">
            <a:extLst>
              <a:ext uri="{FF2B5EF4-FFF2-40B4-BE49-F238E27FC236}">
                <a16:creationId xmlns:a16="http://schemas.microsoft.com/office/drawing/2014/main" id="{B19B0C40-6D52-4759-9AFC-E8086791E9E7}"/>
              </a:ext>
            </a:extLst>
          </p:cNvPr>
          <p:cNvGrpSpPr/>
          <p:nvPr/>
        </p:nvGrpSpPr>
        <p:grpSpPr>
          <a:xfrm>
            <a:off x="1258660" y="2628900"/>
            <a:ext cx="5886450" cy="1291999"/>
            <a:chOff x="1307646" y="2808513"/>
            <a:chExt cx="5886450" cy="1291999"/>
          </a:xfrm>
        </p:grpSpPr>
        <p:pic>
          <p:nvPicPr>
            <p:cNvPr id="4" name="Picture 3">
              <a:extLst>
                <a:ext uri="{FF2B5EF4-FFF2-40B4-BE49-F238E27FC236}">
                  <a16:creationId xmlns:a16="http://schemas.microsoft.com/office/drawing/2014/main" id="{639E1D57-E987-47A3-BB6A-D197893CF692}"/>
                </a:ext>
              </a:extLst>
            </p:cNvPr>
            <p:cNvPicPr>
              <a:picLocks noChangeAspect="1"/>
            </p:cNvPicPr>
            <p:nvPr/>
          </p:nvPicPr>
          <p:blipFill rotWithShape="1">
            <a:blip r:embed="rId2"/>
            <a:srcRect t="11344"/>
            <a:stretch/>
          </p:blipFill>
          <p:spPr>
            <a:xfrm>
              <a:off x="1307646" y="2808513"/>
              <a:ext cx="5886450" cy="1291999"/>
            </a:xfrm>
            <a:prstGeom prst="rect">
              <a:avLst/>
            </a:prstGeom>
            <a:ln>
              <a:solidFill>
                <a:schemeClr val="tx1"/>
              </a:solidFill>
            </a:ln>
          </p:spPr>
        </p:pic>
        <p:sp>
          <p:nvSpPr>
            <p:cNvPr id="5" name="Rectangle: Rounded Corners 4">
              <a:extLst>
                <a:ext uri="{FF2B5EF4-FFF2-40B4-BE49-F238E27FC236}">
                  <a16:creationId xmlns:a16="http://schemas.microsoft.com/office/drawing/2014/main" id="{709E1274-E356-4FF2-B5E8-4EEC401569A7}"/>
                </a:ext>
              </a:extLst>
            </p:cNvPr>
            <p:cNvSpPr/>
            <p:nvPr/>
          </p:nvSpPr>
          <p:spPr>
            <a:xfrm>
              <a:off x="1902279" y="3600449"/>
              <a:ext cx="1600200" cy="250031"/>
            </a:xfrm>
            <a:prstGeom prst="roundRect">
              <a:avLst/>
            </a:prstGeom>
            <a:no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grpSp>
    </p:spTree>
    <p:extLst>
      <p:ext uri="{BB962C8B-B14F-4D97-AF65-F5344CB8AC3E}">
        <p14:creationId xmlns:p14="http://schemas.microsoft.com/office/powerpoint/2010/main" val="2091209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FAFD-480E-484A-A62F-1C7AFB21D6D4}"/>
              </a:ext>
            </a:extLst>
          </p:cNvPr>
          <p:cNvSpPr>
            <a:spLocks noGrp="1"/>
          </p:cNvSpPr>
          <p:nvPr>
            <p:ph type="title"/>
          </p:nvPr>
        </p:nvSpPr>
        <p:spPr/>
        <p:txBody>
          <a:bodyPr/>
          <a:lstStyle/>
          <a:p>
            <a:r>
              <a:rPr lang="en-US" dirty="0"/>
              <a:t>Create API Token to use the Config API</a:t>
            </a:r>
          </a:p>
        </p:txBody>
      </p:sp>
      <p:sp>
        <p:nvSpPr>
          <p:cNvPr id="3" name="Text Placeholder 2">
            <a:extLst>
              <a:ext uri="{FF2B5EF4-FFF2-40B4-BE49-F238E27FC236}">
                <a16:creationId xmlns:a16="http://schemas.microsoft.com/office/drawing/2014/main" id="{FC973769-B1A3-48D5-9EED-6A87CE009A30}"/>
              </a:ext>
            </a:extLst>
          </p:cNvPr>
          <p:cNvSpPr>
            <a:spLocks noGrp="1"/>
          </p:cNvSpPr>
          <p:nvPr>
            <p:ph type="body" sz="quarter" idx="10"/>
          </p:nvPr>
        </p:nvSpPr>
        <p:spPr/>
        <p:txBody>
          <a:bodyPr/>
          <a:lstStyle/>
          <a:p>
            <a:r>
              <a:rPr lang="en-US" dirty="0"/>
              <a:t>In the Dynatrace API screen, click “Generate token”</a:t>
            </a:r>
          </a:p>
          <a:p>
            <a:r>
              <a:rPr lang="en-US" dirty="0"/>
              <a:t>Enter a name for your token (ex. MyToken)</a:t>
            </a:r>
          </a:p>
          <a:p>
            <a:r>
              <a:rPr lang="en-US" dirty="0"/>
              <a:t>Make sure to enable the following switches</a:t>
            </a:r>
          </a:p>
          <a:p>
            <a:r>
              <a:rPr lang="en-US" dirty="0"/>
              <a:t>Click the “Generate” button</a:t>
            </a:r>
          </a:p>
          <a:p>
            <a:endParaRPr lang="en-US" dirty="0"/>
          </a:p>
        </p:txBody>
      </p:sp>
      <p:pic>
        <p:nvPicPr>
          <p:cNvPr id="5" name="Picture 4">
            <a:extLst>
              <a:ext uri="{FF2B5EF4-FFF2-40B4-BE49-F238E27FC236}">
                <a16:creationId xmlns:a16="http://schemas.microsoft.com/office/drawing/2014/main" id="{2D95CF1A-D32F-4252-9701-8E086A66F5A5}"/>
              </a:ext>
            </a:extLst>
          </p:cNvPr>
          <p:cNvPicPr>
            <a:picLocks noChangeAspect="1"/>
          </p:cNvPicPr>
          <p:nvPr/>
        </p:nvPicPr>
        <p:blipFill>
          <a:blip r:embed="rId2"/>
          <a:stretch>
            <a:fillRect/>
          </a:stretch>
        </p:blipFill>
        <p:spPr>
          <a:xfrm>
            <a:off x="6598235" y="937334"/>
            <a:ext cx="5174259" cy="5436833"/>
          </a:xfrm>
          <a:prstGeom prst="rect">
            <a:avLst/>
          </a:prstGeom>
          <a:ln>
            <a:solidFill>
              <a:schemeClr val="tx1"/>
            </a:solidFill>
          </a:ln>
        </p:spPr>
      </p:pic>
    </p:spTree>
    <p:extLst>
      <p:ext uri="{BB962C8B-B14F-4D97-AF65-F5344CB8AC3E}">
        <p14:creationId xmlns:p14="http://schemas.microsoft.com/office/powerpoint/2010/main" val="3082520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BD8A3-88F8-4253-842D-A8084189F4DD}"/>
              </a:ext>
            </a:extLst>
          </p:cNvPr>
          <p:cNvSpPr>
            <a:spLocks noGrp="1"/>
          </p:cNvSpPr>
          <p:nvPr>
            <p:ph type="title"/>
          </p:nvPr>
        </p:nvSpPr>
        <p:spPr/>
        <p:txBody>
          <a:bodyPr/>
          <a:lstStyle/>
          <a:p>
            <a:r>
              <a:rPr lang="en-US" dirty="0"/>
              <a:t>Using the ConfigAPI via Postman</a:t>
            </a:r>
          </a:p>
        </p:txBody>
      </p:sp>
      <p:sp>
        <p:nvSpPr>
          <p:cNvPr id="3" name="Text Placeholder 2">
            <a:extLst>
              <a:ext uri="{FF2B5EF4-FFF2-40B4-BE49-F238E27FC236}">
                <a16:creationId xmlns:a16="http://schemas.microsoft.com/office/drawing/2014/main" id="{DF096410-0564-4E99-9AB2-4B14FCB07B6A}"/>
              </a:ext>
            </a:extLst>
          </p:cNvPr>
          <p:cNvSpPr>
            <a:spLocks noGrp="1"/>
          </p:cNvSpPr>
          <p:nvPr>
            <p:ph type="body" sz="quarter" idx="10"/>
          </p:nvPr>
        </p:nvSpPr>
        <p:spPr/>
        <p:txBody>
          <a:bodyPr/>
          <a:lstStyle/>
          <a:p>
            <a:r>
              <a:rPr lang="en-US" dirty="0"/>
              <a:t>We will be using Postman to run a series of API requests to the ConfigAPI in order to do the following:</a:t>
            </a:r>
          </a:p>
          <a:p>
            <a:pPr lvl="1"/>
            <a:r>
              <a:rPr lang="en-US" dirty="0"/>
              <a:t>Create Auto Tagging rules</a:t>
            </a:r>
          </a:p>
          <a:p>
            <a:pPr lvl="1"/>
            <a:r>
              <a:rPr lang="en-US" dirty="0"/>
              <a:t>Create Management Zones</a:t>
            </a:r>
          </a:p>
          <a:p>
            <a:pPr lvl="1"/>
            <a:r>
              <a:rPr lang="en-US" dirty="0"/>
              <a:t>Application setup (URL Grouping and Framework support)</a:t>
            </a:r>
          </a:p>
          <a:p>
            <a:pPr lvl="1"/>
            <a:r>
              <a:rPr lang="en-US" dirty="0"/>
              <a:t>Create Custom Services</a:t>
            </a:r>
          </a:p>
          <a:p>
            <a:pPr lvl="1"/>
            <a:r>
              <a:rPr lang="en-US" dirty="0"/>
              <a:t>Create Request Attributes</a:t>
            </a:r>
          </a:p>
          <a:p>
            <a:pPr lvl="1"/>
            <a:r>
              <a:rPr lang="en-US" dirty="0"/>
              <a:t>Create Synthetics Monitors</a:t>
            </a:r>
          </a:p>
          <a:p>
            <a:r>
              <a:rPr lang="en-US" dirty="0"/>
              <a:t>You can use any API client to interact with any of the Dynatrace APIs, however, for this course we are using Postman because it is simple to share a collection of API requests.</a:t>
            </a:r>
          </a:p>
          <a:p>
            <a:pPr lvl="1"/>
            <a:endParaRPr lang="en-US" dirty="0"/>
          </a:p>
        </p:txBody>
      </p:sp>
    </p:spTree>
    <p:extLst>
      <p:ext uri="{BB962C8B-B14F-4D97-AF65-F5344CB8AC3E}">
        <p14:creationId xmlns:p14="http://schemas.microsoft.com/office/powerpoint/2010/main" val="476869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3C6F9-C9EB-4F3A-A023-0E3DCD9A1D5F}"/>
              </a:ext>
            </a:extLst>
          </p:cNvPr>
          <p:cNvSpPr>
            <a:spLocks noGrp="1"/>
          </p:cNvSpPr>
          <p:nvPr>
            <p:ph type="title"/>
          </p:nvPr>
        </p:nvSpPr>
        <p:spPr/>
        <p:txBody>
          <a:bodyPr>
            <a:normAutofit/>
          </a:bodyPr>
          <a:lstStyle/>
          <a:p>
            <a:r>
              <a:rPr lang="en-US" dirty="0"/>
              <a:t>Setup Postman</a:t>
            </a:r>
          </a:p>
        </p:txBody>
      </p:sp>
      <p:sp>
        <p:nvSpPr>
          <p:cNvPr id="3" name="Text Placeholder 2">
            <a:extLst>
              <a:ext uri="{FF2B5EF4-FFF2-40B4-BE49-F238E27FC236}">
                <a16:creationId xmlns:a16="http://schemas.microsoft.com/office/drawing/2014/main" id="{9C570741-8383-4773-852A-CC20BE1343BF}"/>
              </a:ext>
            </a:extLst>
          </p:cNvPr>
          <p:cNvSpPr>
            <a:spLocks noGrp="1"/>
          </p:cNvSpPr>
          <p:nvPr>
            <p:ph type="body" sz="quarter" idx="10"/>
          </p:nvPr>
        </p:nvSpPr>
        <p:spPr/>
        <p:txBody>
          <a:bodyPr/>
          <a:lstStyle/>
          <a:p>
            <a:r>
              <a:rPr lang="en-US" dirty="0"/>
              <a:t>If this is the first time you are using Postman, after you download and install, you will need to create a free account.  </a:t>
            </a:r>
          </a:p>
          <a:p>
            <a:pPr lvl="1"/>
            <a:r>
              <a:rPr lang="en-US" dirty="0"/>
              <a:t>You can press “setup later”/”skip” on the Preferences and Team screens</a:t>
            </a:r>
          </a:p>
        </p:txBody>
      </p:sp>
      <p:pic>
        <p:nvPicPr>
          <p:cNvPr id="5" name="Picture 4">
            <a:extLst>
              <a:ext uri="{FF2B5EF4-FFF2-40B4-BE49-F238E27FC236}">
                <a16:creationId xmlns:a16="http://schemas.microsoft.com/office/drawing/2014/main" id="{C83FBC23-01CC-4EE6-869C-08FD0E907101}"/>
              </a:ext>
            </a:extLst>
          </p:cNvPr>
          <p:cNvPicPr>
            <a:picLocks noChangeAspect="1"/>
          </p:cNvPicPr>
          <p:nvPr/>
        </p:nvPicPr>
        <p:blipFill>
          <a:blip r:embed="rId3"/>
          <a:stretch>
            <a:fillRect/>
          </a:stretch>
        </p:blipFill>
        <p:spPr>
          <a:xfrm>
            <a:off x="0" y="2837834"/>
            <a:ext cx="12192000" cy="3761159"/>
          </a:xfrm>
          <a:prstGeom prst="rect">
            <a:avLst/>
          </a:prstGeom>
          <a:ln>
            <a:solidFill>
              <a:schemeClr val="tx1"/>
            </a:solidFill>
          </a:ln>
        </p:spPr>
      </p:pic>
    </p:spTree>
    <p:extLst>
      <p:ext uri="{BB962C8B-B14F-4D97-AF65-F5344CB8AC3E}">
        <p14:creationId xmlns:p14="http://schemas.microsoft.com/office/powerpoint/2010/main" val="343266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B150-E2AE-4513-9F50-E4215E3719C9}"/>
              </a:ext>
            </a:extLst>
          </p:cNvPr>
          <p:cNvSpPr>
            <a:spLocks noGrp="1"/>
          </p:cNvSpPr>
          <p:nvPr>
            <p:ph type="title"/>
          </p:nvPr>
        </p:nvSpPr>
        <p:spPr/>
        <p:txBody>
          <a:bodyPr/>
          <a:lstStyle/>
          <a:p>
            <a:r>
              <a:rPr lang="en-US" dirty="0"/>
              <a:t>Setup Postman (cont.)</a:t>
            </a:r>
          </a:p>
        </p:txBody>
      </p:sp>
      <p:sp>
        <p:nvSpPr>
          <p:cNvPr id="3" name="Text Placeholder 2">
            <a:extLst>
              <a:ext uri="{FF2B5EF4-FFF2-40B4-BE49-F238E27FC236}">
                <a16:creationId xmlns:a16="http://schemas.microsoft.com/office/drawing/2014/main" id="{F98E8A22-C082-408C-91A8-EEC0A9F184CD}"/>
              </a:ext>
            </a:extLst>
          </p:cNvPr>
          <p:cNvSpPr>
            <a:spLocks noGrp="1"/>
          </p:cNvSpPr>
          <p:nvPr>
            <p:ph type="body" sz="quarter" idx="10"/>
          </p:nvPr>
        </p:nvSpPr>
        <p:spPr/>
        <p:txBody>
          <a:bodyPr/>
          <a:lstStyle/>
          <a:p>
            <a:r>
              <a:rPr lang="en-US" dirty="0"/>
              <a:t>Create an Environment with Variables for your Tenant and API Token</a:t>
            </a:r>
          </a:p>
          <a:p>
            <a:pPr lvl="1"/>
            <a:r>
              <a:rPr lang="en-US" dirty="0"/>
              <a:t>Click the 	 icon in the upper right hand corner for the Manage Environments popup to appear</a:t>
            </a:r>
          </a:p>
        </p:txBody>
      </p:sp>
      <p:pic>
        <p:nvPicPr>
          <p:cNvPr id="4" name="Picture 3">
            <a:extLst>
              <a:ext uri="{FF2B5EF4-FFF2-40B4-BE49-F238E27FC236}">
                <a16:creationId xmlns:a16="http://schemas.microsoft.com/office/drawing/2014/main" id="{C54521BB-F626-4597-8F28-D82A3C9C26B7}"/>
              </a:ext>
            </a:extLst>
          </p:cNvPr>
          <p:cNvPicPr>
            <a:picLocks noChangeAspect="1"/>
          </p:cNvPicPr>
          <p:nvPr/>
        </p:nvPicPr>
        <p:blipFill>
          <a:blip r:embed="rId2"/>
          <a:stretch>
            <a:fillRect/>
          </a:stretch>
        </p:blipFill>
        <p:spPr>
          <a:xfrm>
            <a:off x="2421985" y="1906202"/>
            <a:ext cx="352425" cy="400050"/>
          </a:xfrm>
          <a:prstGeom prst="rect">
            <a:avLst/>
          </a:prstGeom>
        </p:spPr>
      </p:pic>
      <p:grpSp>
        <p:nvGrpSpPr>
          <p:cNvPr id="7" name="Group 6">
            <a:extLst>
              <a:ext uri="{FF2B5EF4-FFF2-40B4-BE49-F238E27FC236}">
                <a16:creationId xmlns:a16="http://schemas.microsoft.com/office/drawing/2014/main" id="{B2081038-BB22-40A0-BB8B-7672764341C0}"/>
              </a:ext>
            </a:extLst>
          </p:cNvPr>
          <p:cNvGrpSpPr/>
          <p:nvPr/>
        </p:nvGrpSpPr>
        <p:grpSpPr>
          <a:xfrm>
            <a:off x="3323043" y="473814"/>
            <a:ext cx="7241142" cy="6019060"/>
            <a:chOff x="3323043" y="473814"/>
            <a:chExt cx="7241142" cy="6019060"/>
          </a:xfrm>
        </p:grpSpPr>
        <p:pic>
          <p:nvPicPr>
            <p:cNvPr id="5" name="Picture 4">
              <a:extLst>
                <a:ext uri="{FF2B5EF4-FFF2-40B4-BE49-F238E27FC236}">
                  <a16:creationId xmlns:a16="http://schemas.microsoft.com/office/drawing/2014/main" id="{39D292F2-DB36-44AE-88FE-84FC31616397}"/>
                </a:ext>
              </a:extLst>
            </p:cNvPr>
            <p:cNvPicPr>
              <a:picLocks noChangeAspect="1"/>
            </p:cNvPicPr>
            <p:nvPr/>
          </p:nvPicPr>
          <p:blipFill>
            <a:blip r:embed="rId3"/>
            <a:stretch>
              <a:fillRect/>
            </a:stretch>
          </p:blipFill>
          <p:spPr>
            <a:xfrm>
              <a:off x="3323043" y="473814"/>
              <a:ext cx="5545913" cy="6019060"/>
            </a:xfrm>
            <a:prstGeom prst="rect">
              <a:avLst/>
            </a:prstGeom>
            <a:ln>
              <a:solidFill>
                <a:schemeClr val="tx1"/>
              </a:solidFill>
            </a:ln>
            <a:effectLst>
              <a:outerShdw blurRad="292100" dist="139700" dir="2700000" algn="tl" rotWithShape="0">
                <a:srgbClr val="333333">
                  <a:alpha val="65000"/>
                </a:srgbClr>
              </a:outerShdw>
            </a:effectLst>
          </p:spPr>
        </p:pic>
        <p:sp>
          <p:nvSpPr>
            <p:cNvPr id="6" name="Arrow: Right 5">
              <a:extLst>
                <a:ext uri="{FF2B5EF4-FFF2-40B4-BE49-F238E27FC236}">
                  <a16:creationId xmlns:a16="http://schemas.microsoft.com/office/drawing/2014/main" id="{3A93CB75-59EF-4675-B6D5-22CE80F1DA4F}"/>
                </a:ext>
              </a:extLst>
            </p:cNvPr>
            <p:cNvSpPr/>
            <p:nvPr/>
          </p:nvSpPr>
          <p:spPr>
            <a:xfrm flipH="1">
              <a:off x="8755518" y="5900600"/>
              <a:ext cx="1808667" cy="5922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Create an Environment</a:t>
              </a:r>
            </a:p>
          </p:txBody>
        </p:sp>
      </p:grpSp>
      <p:grpSp>
        <p:nvGrpSpPr>
          <p:cNvPr id="16" name="Group 15">
            <a:extLst>
              <a:ext uri="{FF2B5EF4-FFF2-40B4-BE49-F238E27FC236}">
                <a16:creationId xmlns:a16="http://schemas.microsoft.com/office/drawing/2014/main" id="{1149FB78-B043-452E-AA8C-E8E446494D11}"/>
              </a:ext>
            </a:extLst>
          </p:cNvPr>
          <p:cNvGrpSpPr/>
          <p:nvPr/>
        </p:nvGrpSpPr>
        <p:grpSpPr>
          <a:xfrm>
            <a:off x="653471" y="473814"/>
            <a:ext cx="11070599" cy="6126204"/>
            <a:chOff x="653471" y="473814"/>
            <a:chExt cx="11070599" cy="6126204"/>
          </a:xfrm>
        </p:grpSpPr>
        <p:pic>
          <p:nvPicPr>
            <p:cNvPr id="9" name="Picture 8">
              <a:extLst>
                <a:ext uri="{FF2B5EF4-FFF2-40B4-BE49-F238E27FC236}">
                  <a16:creationId xmlns:a16="http://schemas.microsoft.com/office/drawing/2014/main" id="{C8735715-2715-429E-BF75-0390EA7B5798}"/>
                </a:ext>
              </a:extLst>
            </p:cNvPr>
            <p:cNvPicPr>
              <a:picLocks noChangeAspect="1"/>
            </p:cNvPicPr>
            <p:nvPr/>
          </p:nvPicPr>
          <p:blipFill>
            <a:blip r:embed="rId4"/>
            <a:stretch>
              <a:fillRect/>
            </a:stretch>
          </p:blipFill>
          <p:spPr>
            <a:xfrm>
              <a:off x="3323042" y="473814"/>
              <a:ext cx="5545913" cy="6019060"/>
            </a:xfrm>
            <a:prstGeom prst="rect">
              <a:avLst/>
            </a:prstGeom>
          </p:spPr>
        </p:pic>
        <p:sp>
          <p:nvSpPr>
            <p:cNvPr id="10" name="Arrow: Right 9">
              <a:extLst>
                <a:ext uri="{FF2B5EF4-FFF2-40B4-BE49-F238E27FC236}">
                  <a16:creationId xmlns:a16="http://schemas.microsoft.com/office/drawing/2014/main" id="{569555BE-6C65-4DCA-AA3D-EBA29FFEC871}"/>
                </a:ext>
              </a:extLst>
            </p:cNvPr>
            <p:cNvSpPr/>
            <p:nvPr/>
          </p:nvSpPr>
          <p:spPr>
            <a:xfrm flipH="1">
              <a:off x="8737518" y="816011"/>
              <a:ext cx="2968552"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Enter a name for your Environment</a:t>
              </a:r>
            </a:p>
          </p:txBody>
        </p:sp>
        <p:sp>
          <p:nvSpPr>
            <p:cNvPr id="11" name="Arrow: Right 10">
              <a:extLst>
                <a:ext uri="{FF2B5EF4-FFF2-40B4-BE49-F238E27FC236}">
                  <a16:creationId xmlns:a16="http://schemas.microsoft.com/office/drawing/2014/main" id="{205DE958-2DAB-4C02-A6E4-035C9FC61873}"/>
                </a:ext>
              </a:extLst>
            </p:cNvPr>
            <p:cNvSpPr/>
            <p:nvPr/>
          </p:nvSpPr>
          <p:spPr>
            <a:xfrm flipH="1">
              <a:off x="8737519" y="1524000"/>
              <a:ext cx="2968553" cy="1149178"/>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Populate  the values with your Full Tenant URL and API-Token</a:t>
              </a:r>
            </a:p>
          </p:txBody>
        </p:sp>
        <p:sp>
          <p:nvSpPr>
            <p:cNvPr id="12" name="Rectangle 11">
              <a:extLst>
                <a:ext uri="{FF2B5EF4-FFF2-40B4-BE49-F238E27FC236}">
                  <a16:creationId xmlns:a16="http://schemas.microsoft.com/office/drawing/2014/main" id="{5F5AB657-0E5E-4B47-B185-452E7BDACC83}"/>
                </a:ext>
              </a:extLst>
            </p:cNvPr>
            <p:cNvSpPr/>
            <p:nvPr/>
          </p:nvSpPr>
          <p:spPr>
            <a:xfrm>
              <a:off x="3764132" y="1447061"/>
              <a:ext cx="594063" cy="656947"/>
            </a:xfrm>
            <a:prstGeom prst="rect">
              <a:avLst/>
            </a:prstGeom>
            <a:noFill/>
            <a:ln w="28575">
              <a:solidFill>
                <a:srgbClr val="1495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3CC223C-700D-4452-BB78-56A97D8667ED}"/>
                </a:ext>
              </a:extLst>
            </p:cNvPr>
            <p:cNvSpPr/>
            <p:nvPr/>
          </p:nvSpPr>
          <p:spPr>
            <a:xfrm>
              <a:off x="653471" y="1509301"/>
              <a:ext cx="2968553"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Create 2 Variables EXACTLY as they appear here</a:t>
              </a:r>
            </a:p>
          </p:txBody>
        </p:sp>
        <p:sp>
          <p:nvSpPr>
            <p:cNvPr id="14" name="Rectangle 13">
              <a:extLst>
                <a:ext uri="{FF2B5EF4-FFF2-40B4-BE49-F238E27FC236}">
                  <a16:creationId xmlns:a16="http://schemas.microsoft.com/office/drawing/2014/main" id="{55D0A73F-8C0E-4231-8C7F-1FBC1237E910}"/>
                </a:ext>
              </a:extLst>
            </p:cNvPr>
            <p:cNvSpPr/>
            <p:nvPr/>
          </p:nvSpPr>
          <p:spPr>
            <a:xfrm>
              <a:off x="4421080" y="1449280"/>
              <a:ext cx="4316436" cy="656947"/>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A793B70E-6659-4D0E-A7B4-A18E1346CAAA}"/>
                </a:ext>
              </a:extLst>
            </p:cNvPr>
            <p:cNvSpPr/>
            <p:nvPr/>
          </p:nvSpPr>
          <p:spPr>
            <a:xfrm flipH="1">
              <a:off x="8755518" y="5815862"/>
              <a:ext cx="2968552"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Click “Add” to create the Variables</a:t>
              </a:r>
            </a:p>
          </p:txBody>
        </p:sp>
      </p:grpSp>
    </p:spTree>
    <p:extLst>
      <p:ext uri="{BB962C8B-B14F-4D97-AF65-F5344CB8AC3E}">
        <p14:creationId xmlns:p14="http://schemas.microsoft.com/office/powerpoint/2010/main" val="314520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BA93-6A8A-43BF-BAA7-55B36C236450}"/>
              </a:ext>
            </a:extLst>
          </p:cNvPr>
          <p:cNvSpPr>
            <a:spLocks noGrp="1"/>
          </p:cNvSpPr>
          <p:nvPr>
            <p:ph type="title"/>
          </p:nvPr>
        </p:nvSpPr>
        <p:spPr/>
        <p:txBody>
          <a:bodyPr/>
          <a:lstStyle/>
          <a:p>
            <a:r>
              <a:rPr lang="en-US" dirty="0"/>
              <a:t>Importing the Config API Collection</a:t>
            </a:r>
          </a:p>
        </p:txBody>
      </p:sp>
      <p:sp>
        <p:nvSpPr>
          <p:cNvPr id="3" name="Text Placeholder 2">
            <a:extLst>
              <a:ext uri="{FF2B5EF4-FFF2-40B4-BE49-F238E27FC236}">
                <a16:creationId xmlns:a16="http://schemas.microsoft.com/office/drawing/2014/main" id="{9EF8D6FD-3B5E-401D-835F-9DBF5F62FAD1}"/>
              </a:ext>
            </a:extLst>
          </p:cNvPr>
          <p:cNvSpPr>
            <a:spLocks noGrp="1"/>
          </p:cNvSpPr>
          <p:nvPr>
            <p:ph type="body" sz="quarter" idx="10"/>
          </p:nvPr>
        </p:nvSpPr>
        <p:spPr/>
        <p:txBody>
          <a:bodyPr/>
          <a:lstStyle/>
          <a:p>
            <a:r>
              <a:rPr lang="en-US" dirty="0"/>
              <a:t>Click the “Import” button in the upper left corner</a:t>
            </a:r>
          </a:p>
          <a:p>
            <a:r>
              <a:rPr lang="en-US" dirty="0"/>
              <a:t>In the Import dialog box, click “Choose Files”</a:t>
            </a:r>
          </a:p>
          <a:p>
            <a:r>
              <a:rPr lang="en-US" dirty="0"/>
              <a:t>Browse to the location where you downloaded the </a:t>
            </a:r>
            <a:r>
              <a:rPr lang="en-US" dirty="0" err="1"/>
              <a:t>Github</a:t>
            </a:r>
            <a:r>
              <a:rPr lang="en-US" dirty="0"/>
              <a:t> repository, and select the file: “</a:t>
            </a:r>
            <a:r>
              <a:rPr lang="en-US" b="1" dirty="0"/>
              <a:t>Hotday 2019.postman_collection.json</a:t>
            </a:r>
            <a:r>
              <a:rPr lang="en-US" dirty="0"/>
              <a:t>”</a:t>
            </a:r>
          </a:p>
          <a:p>
            <a:r>
              <a:rPr lang="en-US" dirty="0"/>
              <a:t>After the file is uploaded, select “Collections” in the upper left corner and you should now see the collect that was just imported titled “Hotday 2019”</a:t>
            </a:r>
          </a:p>
          <a:p>
            <a:pPr marL="0" indent="0">
              <a:buNone/>
            </a:pPr>
            <a:endParaRPr lang="en-US" dirty="0"/>
          </a:p>
        </p:txBody>
      </p:sp>
      <p:grpSp>
        <p:nvGrpSpPr>
          <p:cNvPr id="6" name="Group 5">
            <a:extLst>
              <a:ext uri="{FF2B5EF4-FFF2-40B4-BE49-F238E27FC236}">
                <a16:creationId xmlns:a16="http://schemas.microsoft.com/office/drawing/2014/main" id="{340F5FFD-0FFD-41DF-96A9-E6F660FC5B63}"/>
              </a:ext>
            </a:extLst>
          </p:cNvPr>
          <p:cNvGrpSpPr/>
          <p:nvPr/>
        </p:nvGrpSpPr>
        <p:grpSpPr>
          <a:xfrm>
            <a:off x="7112955" y="365126"/>
            <a:ext cx="2990850" cy="2076450"/>
            <a:chOff x="7006423" y="733548"/>
            <a:chExt cx="2990850" cy="2076450"/>
          </a:xfrm>
        </p:grpSpPr>
        <p:pic>
          <p:nvPicPr>
            <p:cNvPr id="4" name="Picture 3">
              <a:extLst>
                <a:ext uri="{FF2B5EF4-FFF2-40B4-BE49-F238E27FC236}">
                  <a16:creationId xmlns:a16="http://schemas.microsoft.com/office/drawing/2014/main" id="{A4EF6030-CB2D-47DD-B25A-3E0A6D7C2FF7}"/>
                </a:ext>
              </a:extLst>
            </p:cNvPr>
            <p:cNvPicPr>
              <a:picLocks noChangeAspect="1"/>
            </p:cNvPicPr>
            <p:nvPr/>
          </p:nvPicPr>
          <p:blipFill>
            <a:blip r:embed="rId2"/>
            <a:stretch>
              <a:fillRect/>
            </a:stretch>
          </p:blipFill>
          <p:spPr>
            <a:xfrm>
              <a:off x="7006423" y="733548"/>
              <a:ext cx="2990850" cy="2076450"/>
            </a:xfrm>
            <a:prstGeom prst="rect">
              <a:avLst/>
            </a:prstGeom>
            <a:ln>
              <a:solidFill>
                <a:schemeClr val="tx1"/>
              </a:solidFill>
            </a:ln>
          </p:spPr>
        </p:pic>
        <p:sp>
          <p:nvSpPr>
            <p:cNvPr id="5" name="Rectangle 4">
              <a:extLst>
                <a:ext uri="{FF2B5EF4-FFF2-40B4-BE49-F238E27FC236}">
                  <a16:creationId xmlns:a16="http://schemas.microsoft.com/office/drawing/2014/main" id="{C8FE71C3-2251-42B4-B149-AD895554B346}"/>
                </a:ext>
              </a:extLst>
            </p:cNvPr>
            <p:cNvSpPr/>
            <p:nvPr/>
          </p:nvSpPr>
          <p:spPr>
            <a:xfrm>
              <a:off x="8052046" y="1189607"/>
              <a:ext cx="656948" cy="408374"/>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5D7C1A3B-E744-4FE5-B5FC-60E1BC2B23EB}"/>
              </a:ext>
            </a:extLst>
          </p:cNvPr>
          <p:cNvGrpSpPr/>
          <p:nvPr/>
        </p:nvGrpSpPr>
        <p:grpSpPr>
          <a:xfrm>
            <a:off x="3273918" y="3997324"/>
            <a:ext cx="3105150" cy="2495550"/>
            <a:chOff x="3273918" y="3997324"/>
            <a:chExt cx="3105150" cy="2495550"/>
          </a:xfrm>
        </p:grpSpPr>
        <p:pic>
          <p:nvPicPr>
            <p:cNvPr id="7" name="Picture 6">
              <a:extLst>
                <a:ext uri="{FF2B5EF4-FFF2-40B4-BE49-F238E27FC236}">
                  <a16:creationId xmlns:a16="http://schemas.microsoft.com/office/drawing/2014/main" id="{34463B57-CB9A-454C-B147-774CCD785513}"/>
                </a:ext>
              </a:extLst>
            </p:cNvPr>
            <p:cNvPicPr>
              <a:picLocks noChangeAspect="1"/>
            </p:cNvPicPr>
            <p:nvPr/>
          </p:nvPicPr>
          <p:blipFill>
            <a:blip r:embed="rId3"/>
            <a:stretch>
              <a:fillRect/>
            </a:stretch>
          </p:blipFill>
          <p:spPr>
            <a:xfrm>
              <a:off x="3273918" y="3997324"/>
              <a:ext cx="3105150" cy="2495550"/>
            </a:xfrm>
            <a:prstGeom prst="rect">
              <a:avLst/>
            </a:prstGeom>
            <a:ln>
              <a:solidFill>
                <a:schemeClr val="tx1"/>
              </a:solidFill>
            </a:ln>
          </p:spPr>
        </p:pic>
        <p:sp>
          <p:nvSpPr>
            <p:cNvPr id="8" name="Rectangle 7">
              <a:extLst>
                <a:ext uri="{FF2B5EF4-FFF2-40B4-BE49-F238E27FC236}">
                  <a16:creationId xmlns:a16="http://schemas.microsoft.com/office/drawing/2014/main" id="{A561A368-B370-45B7-9ECE-DCBB42C663BE}"/>
                </a:ext>
              </a:extLst>
            </p:cNvPr>
            <p:cNvSpPr/>
            <p:nvPr/>
          </p:nvSpPr>
          <p:spPr>
            <a:xfrm>
              <a:off x="4688888" y="4836725"/>
              <a:ext cx="1407111" cy="408374"/>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00283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05E29-103B-47A8-96B8-B8DFF5008DBA}"/>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C3BD0FB5-9B34-4921-AF76-8AB886587011}"/>
              </a:ext>
            </a:extLst>
          </p:cNvPr>
          <p:cNvSpPr>
            <a:spLocks noGrp="1"/>
          </p:cNvSpPr>
          <p:nvPr>
            <p:ph type="body" sz="quarter" idx="10"/>
          </p:nvPr>
        </p:nvSpPr>
        <p:spPr/>
        <p:txBody>
          <a:bodyPr>
            <a:normAutofit fontScale="85000" lnSpcReduction="20000"/>
          </a:bodyPr>
          <a:lstStyle/>
          <a:p>
            <a:r>
              <a:rPr lang="en-US" dirty="0"/>
              <a:t>Formalities</a:t>
            </a:r>
          </a:p>
          <a:p>
            <a:pPr lvl="1"/>
            <a:r>
              <a:rPr lang="en-US" dirty="0"/>
              <a:t>Introductions</a:t>
            </a:r>
          </a:p>
          <a:p>
            <a:pPr lvl="1"/>
            <a:r>
              <a:rPr lang="en-US" dirty="0"/>
              <a:t>What we’re covering</a:t>
            </a:r>
          </a:p>
          <a:p>
            <a:pPr lvl="1"/>
            <a:r>
              <a:rPr lang="en-US" dirty="0"/>
              <a:t>Level of Expertise required</a:t>
            </a:r>
          </a:p>
          <a:p>
            <a:pPr lvl="1"/>
            <a:r>
              <a:rPr lang="en-US" dirty="0"/>
              <a:t>Individual EC2 Instances</a:t>
            </a:r>
          </a:p>
          <a:p>
            <a:pPr lvl="1"/>
            <a:r>
              <a:rPr lang="en-US" dirty="0"/>
              <a:t>EasyTravel – Book Exciting travel to far away destinations</a:t>
            </a:r>
          </a:p>
          <a:p>
            <a:r>
              <a:rPr lang="en-US" dirty="0"/>
              <a:t>Setup and Launching our EC2 instance with EasyTravel</a:t>
            </a:r>
          </a:p>
          <a:p>
            <a:r>
              <a:rPr lang="en-US" dirty="0"/>
              <a:t>Configuration API</a:t>
            </a:r>
          </a:p>
          <a:p>
            <a:r>
              <a:rPr lang="en-US" dirty="0"/>
              <a:t>Use Case 1 – </a:t>
            </a:r>
            <a:r>
              <a:rPr lang="en-US" b="1" dirty="0"/>
              <a:t>CPU Increase</a:t>
            </a:r>
          </a:p>
          <a:p>
            <a:r>
              <a:rPr lang="en-US" dirty="0"/>
              <a:t>Use Case 2 – </a:t>
            </a:r>
            <a:r>
              <a:rPr lang="en-US" b="1" dirty="0"/>
              <a:t>Booking Failure</a:t>
            </a:r>
          </a:p>
          <a:p>
            <a:r>
              <a:rPr lang="en-US" dirty="0"/>
              <a:t>Use Case 3 – </a:t>
            </a:r>
            <a:r>
              <a:rPr lang="en-US" b="1" dirty="0"/>
              <a:t>Slow Login</a:t>
            </a:r>
          </a:p>
          <a:p>
            <a:r>
              <a:rPr lang="en-US" dirty="0"/>
              <a:t>Use Case 4 – </a:t>
            </a:r>
            <a:r>
              <a:rPr lang="en-US" b="1" dirty="0"/>
              <a:t>Homepage Slowdown</a:t>
            </a:r>
          </a:p>
          <a:p>
            <a:r>
              <a:rPr lang="en-US" dirty="0"/>
              <a:t>Tips and Tricks</a:t>
            </a:r>
          </a:p>
          <a:p>
            <a:endParaRPr lang="en-US" dirty="0"/>
          </a:p>
        </p:txBody>
      </p:sp>
    </p:spTree>
    <p:extLst>
      <p:ext uri="{BB962C8B-B14F-4D97-AF65-F5344CB8AC3E}">
        <p14:creationId xmlns:p14="http://schemas.microsoft.com/office/powerpoint/2010/main" val="3117533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9ED8F-9DD3-4864-9130-9505EB0C172E}"/>
              </a:ext>
            </a:extLst>
          </p:cNvPr>
          <p:cNvSpPr>
            <a:spLocks noGrp="1"/>
          </p:cNvSpPr>
          <p:nvPr>
            <p:ph type="title"/>
          </p:nvPr>
        </p:nvSpPr>
        <p:spPr/>
        <p:txBody>
          <a:bodyPr/>
          <a:lstStyle/>
          <a:p>
            <a:r>
              <a:rPr lang="en-US" dirty="0"/>
              <a:t>Running the API Collection</a:t>
            </a:r>
          </a:p>
        </p:txBody>
      </p:sp>
      <p:sp>
        <p:nvSpPr>
          <p:cNvPr id="3" name="Text Placeholder 2">
            <a:extLst>
              <a:ext uri="{FF2B5EF4-FFF2-40B4-BE49-F238E27FC236}">
                <a16:creationId xmlns:a16="http://schemas.microsoft.com/office/drawing/2014/main" id="{5AB388CF-2DCC-40DC-A41A-C6C407F4C307}"/>
              </a:ext>
            </a:extLst>
          </p:cNvPr>
          <p:cNvSpPr>
            <a:spLocks noGrp="1"/>
          </p:cNvSpPr>
          <p:nvPr>
            <p:ph type="body" sz="quarter" idx="10"/>
          </p:nvPr>
        </p:nvSpPr>
        <p:spPr/>
        <p:txBody>
          <a:bodyPr/>
          <a:lstStyle/>
          <a:p>
            <a:r>
              <a:rPr lang="en-US" dirty="0"/>
              <a:t>In the “Hotday 2019” collection click the 	\ button and Click “Run” in the </a:t>
            </a:r>
            <a:r>
              <a:rPr lang="en-US" dirty="0" err="1"/>
              <a:t>popout</a:t>
            </a:r>
            <a:r>
              <a:rPr lang="en-US" dirty="0"/>
              <a:t> menu</a:t>
            </a:r>
          </a:p>
          <a:p>
            <a:r>
              <a:rPr lang="en-US" dirty="0"/>
              <a:t>The Collection Runner should now popup:</a:t>
            </a:r>
          </a:p>
        </p:txBody>
      </p:sp>
      <p:pic>
        <p:nvPicPr>
          <p:cNvPr id="5" name="Picture 4">
            <a:extLst>
              <a:ext uri="{FF2B5EF4-FFF2-40B4-BE49-F238E27FC236}">
                <a16:creationId xmlns:a16="http://schemas.microsoft.com/office/drawing/2014/main" id="{1453C546-9D79-4DD7-BFCC-E3634078F24E}"/>
              </a:ext>
            </a:extLst>
          </p:cNvPr>
          <p:cNvPicPr>
            <a:picLocks noChangeAspect="1"/>
          </p:cNvPicPr>
          <p:nvPr/>
        </p:nvPicPr>
        <p:blipFill>
          <a:blip r:embed="rId2"/>
          <a:stretch>
            <a:fillRect/>
          </a:stretch>
        </p:blipFill>
        <p:spPr>
          <a:xfrm>
            <a:off x="5381486" y="1582982"/>
            <a:ext cx="257175" cy="304800"/>
          </a:xfrm>
          <a:prstGeom prst="rect">
            <a:avLst/>
          </a:prstGeom>
          <a:ln>
            <a:solidFill>
              <a:schemeClr val="tx1"/>
            </a:solidFill>
          </a:ln>
        </p:spPr>
      </p:pic>
      <p:grpSp>
        <p:nvGrpSpPr>
          <p:cNvPr id="11" name="Group 10">
            <a:extLst>
              <a:ext uri="{FF2B5EF4-FFF2-40B4-BE49-F238E27FC236}">
                <a16:creationId xmlns:a16="http://schemas.microsoft.com/office/drawing/2014/main" id="{5D7F3E99-D9A2-41B2-B09D-F87E460768C3}"/>
              </a:ext>
            </a:extLst>
          </p:cNvPr>
          <p:cNvGrpSpPr/>
          <p:nvPr/>
        </p:nvGrpSpPr>
        <p:grpSpPr>
          <a:xfrm>
            <a:off x="4014652" y="0"/>
            <a:ext cx="7212024" cy="6858000"/>
            <a:chOff x="4014652" y="0"/>
            <a:chExt cx="7212024" cy="6858000"/>
          </a:xfrm>
        </p:grpSpPr>
        <p:pic>
          <p:nvPicPr>
            <p:cNvPr id="7" name="Picture 6">
              <a:extLst>
                <a:ext uri="{FF2B5EF4-FFF2-40B4-BE49-F238E27FC236}">
                  <a16:creationId xmlns:a16="http://schemas.microsoft.com/office/drawing/2014/main" id="{159F160F-5DDF-49CB-8AF1-4D7448642B35}"/>
                </a:ext>
              </a:extLst>
            </p:cNvPr>
            <p:cNvPicPr>
              <a:picLocks noChangeAspect="1"/>
            </p:cNvPicPr>
            <p:nvPr/>
          </p:nvPicPr>
          <p:blipFill>
            <a:blip r:embed="rId3"/>
            <a:stretch>
              <a:fillRect/>
            </a:stretch>
          </p:blipFill>
          <p:spPr>
            <a:xfrm>
              <a:off x="4014652" y="0"/>
              <a:ext cx="4482292" cy="6858000"/>
            </a:xfrm>
            <a:prstGeom prst="rect">
              <a:avLst/>
            </a:prstGeom>
            <a:ln>
              <a:noFill/>
            </a:ln>
            <a:effectLst>
              <a:outerShdw blurRad="292100" dist="139700" dir="2700000" algn="tl" rotWithShape="0">
                <a:srgbClr val="333333">
                  <a:alpha val="65000"/>
                </a:srgbClr>
              </a:outerShdw>
            </a:effectLst>
          </p:spPr>
        </p:pic>
        <p:sp>
          <p:nvSpPr>
            <p:cNvPr id="8" name="Arrow: Right 7">
              <a:extLst>
                <a:ext uri="{FF2B5EF4-FFF2-40B4-BE49-F238E27FC236}">
                  <a16:creationId xmlns:a16="http://schemas.microsoft.com/office/drawing/2014/main" id="{B15D06C4-1550-4660-AE6F-926A60E690DD}"/>
                </a:ext>
              </a:extLst>
            </p:cNvPr>
            <p:cNvSpPr/>
            <p:nvPr/>
          </p:nvSpPr>
          <p:spPr>
            <a:xfrm flipH="1">
              <a:off x="8258124" y="3036922"/>
              <a:ext cx="2968552"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Select the Environment you created from the dropdown</a:t>
              </a:r>
            </a:p>
          </p:txBody>
        </p:sp>
        <p:sp>
          <p:nvSpPr>
            <p:cNvPr id="9" name="Arrow: Right 8">
              <a:extLst>
                <a:ext uri="{FF2B5EF4-FFF2-40B4-BE49-F238E27FC236}">
                  <a16:creationId xmlns:a16="http://schemas.microsoft.com/office/drawing/2014/main" id="{F10FC0F9-5F1D-4FDD-95EC-77A6DB927155}"/>
                </a:ext>
              </a:extLst>
            </p:cNvPr>
            <p:cNvSpPr/>
            <p:nvPr/>
          </p:nvSpPr>
          <p:spPr>
            <a:xfrm flipH="1">
              <a:off x="6255798" y="3979435"/>
              <a:ext cx="2968552"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Enter 1000ms Delay</a:t>
              </a:r>
            </a:p>
          </p:txBody>
        </p:sp>
        <p:sp>
          <p:nvSpPr>
            <p:cNvPr id="10" name="Arrow: Right 9">
              <a:extLst>
                <a:ext uri="{FF2B5EF4-FFF2-40B4-BE49-F238E27FC236}">
                  <a16:creationId xmlns:a16="http://schemas.microsoft.com/office/drawing/2014/main" id="{0B4DA8B8-D7AD-4FAC-8A1C-F767B88846F4}"/>
                </a:ext>
              </a:extLst>
            </p:cNvPr>
            <p:cNvSpPr/>
            <p:nvPr/>
          </p:nvSpPr>
          <p:spPr>
            <a:xfrm flipH="1">
              <a:off x="7296472" y="6276513"/>
              <a:ext cx="2211512" cy="57651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Click “Run Hotday 2019”</a:t>
              </a:r>
            </a:p>
          </p:txBody>
        </p:sp>
      </p:grpSp>
    </p:spTree>
    <p:extLst>
      <p:ext uri="{BB962C8B-B14F-4D97-AF65-F5344CB8AC3E}">
        <p14:creationId xmlns:p14="http://schemas.microsoft.com/office/powerpoint/2010/main" val="106182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436B-B9FB-45B7-BB37-761CB14CEA70}"/>
              </a:ext>
            </a:extLst>
          </p:cNvPr>
          <p:cNvSpPr>
            <a:spLocks noGrp="1"/>
          </p:cNvSpPr>
          <p:nvPr>
            <p:ph type="title"/>
          </p:nvPr>
        </p:nvSpPr>
        <p:spPr/>
        <p:txBody>
          <a:bodyPr/>
          <a:lstStyle/>
          <a:p>
            <a:r>
              <a:rPr lang="en-US" dirty="0"/>
              <a:t>Run Validation</a:t>
            </a:r>
          </a:p>
        </p:txBody>
      </p:sp>
      <p:sp>
        <p:nvSpPr>
          <p:cNvPr id="3" name="Text Placeholder 2">
            <a:extLst>
              <a:ext uri="{FF2B5EF4-FFF2-40B4-BE49-F238E27FC236}">
                <a16:creationId xmlns:a16="http://schemas.microsoft.com/office/drawing/2014/main" id="{B6AA349F-F647-4A83-AED7-FFB3CC893AF2}"/>
              </a:ext>
            </a:extLst>
          </p:cNvPr>
          <p:cNvSpPr>
            <a:spLocks noGrp="1"/>
          </p:cNvSpPr>
          <p:nvPr>
            <p:ph type="body" sz="quarter" idx="10"/>
          </p:nvPr>
        </p:nvSpPr>
        <p:spPr/>
        <p:txBody>
          <a:bodyPr/>
          <a:lstStyle/>
          <a:p>
            <a:r>
              <a:rPr lang="en-US" dirty="0"/>
              <a:t>After running the collection, a Run Results window should popup with all requests successful</a:t>
            </a:r>
          </a:p>
        </p:txBody>
      </p:sp>
      <p:pic>
        <p:nvPicPr>
          <p:cNvPr id="4" name="Picture 3">
            <a:extLst>
              <a:ext uri="{FF2B5EF4-FFF2-40B4-BE49-F238E27FC236}">
                <a16:creationId xmlns:a16="http://schemas.microsoft.com/office/drawing/2014/main" id="{BF646F75-7EE6-4305-9738-3CAD5D9E79E5}"/>
              </a:ext>
            </a:extLst>
          </p:cNvPr>
          <p:cNvPicPr>
            <a:picLocks noChangeAspect="1"/>
          </p:cNvPicPr>
          <p:nvPr/>
        </p:nvPicPr>
        <p:blipFill>
          <a:blip r:embed="rId2"/>
          <a:stretch>
            <a:fillRect/>
          </a:stretch>
        </p:blipFill>
        <p:spPr>
          <a:xfrm>
            <a:off x="886310" y="2000190"/>
            <a:ext cx="10419380" cy="44926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70774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74671-32BB-4007-9742-31B9B4DC697F}"/>
              </a:ext>
            </a:extLst>
          </p:cNvPr>
          <p:cNvSpPr>
            <a:spLocks noGrp="1"/>
          </p:cNvSpPr>
          <p:nvPr>
            <p:ph type="title"/>
          </p:nvPr>
        </p:nvSpPr>
        <p:spPr/>
        <p:txBody>
          <a:bodyPr/>
          <a:lstStyle/>
          <a:p>
            <a:r>
              <a:rPr lang="en-US" dirty="0"/>
              <a:t>Verify the Results</a:t>
            </a:r>
          </a:p>
        </p:txBody>
      </p:sp>
      <p:sp>
        <p:nvSpPr>
          <p:cNvPr id="3" name="Text Placeholder 2">
            <a:extLst>
              <a:ext uri="{FF2B5EF4-FFF2-40B4-BE49-F238E27FC236}">
                <a16:creationId xmlns:a16="http://schemas.microsoft.com/office/drawing/2014/main" id="{A4B3717A-F034-4D75-A851-C070FC1B3F27}"/>
              </a:ext>
            </a:extLst>
          </p:cNvPr>
          <p:cNvSpPr>
            <a:spLocks noGrp="1"/>
          </p:cNvSpPr>
          <p:nvPr>
            <p:ph type="body" sz="quarter" idx="10"/>
          </p:nvPr>
        </p:nvSpPr>
        <p:spPr/>
        <p:txBody>
          <a:bodyPr/>
          <a:lstStyle/>
          <a:p>
            <a:r>
              <a:rPr lang="en-US" dirty="0"/>
              <a:t>Back in your Dynatrace tenant, you should now see the results of the Config API (ex. Management Zones, Tags, </a:t>
            </a:r>
            <a:r>
              <a:rPr lang="en-US" dirty="0" err="1"/>
              <a:t>etc</a:t>
            </a:r>
            <a:r>
              <a:rPr lang="en-US" dirty="0"/>
              <a:t>…)</a:t>
            </a:r>
          </a:p>
          <a:p>
            <a:endParaRPr lang="en-US" dirty="0"/>
          </a:p>
        </p:txBody>
      </p:sp>
      <p:pic>
        <p:nvPicPr>
          <p:cNvPr id="4" name="Picture 3">
            <a:extLst>
              <a:ext uri="{FF2B5EF4-FFF2-40B4-BE49-F238E27FC236}">
                <a16:creationId xmlns:a16="http://schemas.microsoft.com/office/drawing/2014/main" id="{D389EB96-0859-44A9-82E0-9C7CF53549C6}"/>
              </a:ext>
            </a:extLst>
          </p:cNvPr>
          <p:cNvPicPr>
            <a:picLocks noChangeAspect="1"/>
          </p:cNvPicPr>
          <p:nvPr/>
        </p:nvPicPr>
        <p:blipFill>
          <a:blip r:embed="rId2"/>
          <a:stretch>
            <a:fillRect/>
          </a:stretch>
        </p:blipFill>
        <p:spPr>
          <a:xfrm>
            <a:off x="2107921" y="2387704"/>
            <a:ext cx="7976158" cy="43593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19217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Use Case #1 – CPU Increase</a:t>
            </a:r>
          </a:p>
        </p:txBody>
      </p:sp>
    </p:spTree>
    <p:extLst>
      <p:ext uri="{BB962C8B-B14F-4D97-AF65-F5344CB8AC3E}">
        <p14:creationId xmlns:p14="http://schemas.microsoft.com/office/powerpoint/2010/main" val="2775310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D80F2-A63B-4555-996E-6B12B3AFD8BC}"/>
              </a:ext>
            </a:extLst>
          </p:cNvPr>
          <p:cNvSpPr>
            <a:spLocks noGrp="1"/>
          </p:cNvSpPr>
          <p:nvPr>
            <p:ph type="title"/>
          </p:nvPr>
        </p:nvSpPr>
        <p:spPr/>
        <p:txBody>
          <a:bodyPr>
            <a:normAutofit/>
          </a:bodyPr>
          <a:lstStyle/>
          <a:p>
            <a:r>
              <a:rPr lang="en-US" dirty="0"/>
              <a:t>Problem Pattern #1 – CPU Increase</a:t>
            </a:r>
          </a:p>
        </p:txBody>
      </p:sp>
      <p:sp>
        <p:nvSpPr>
          <p:cNvPr id="3" name="Text Placeholder 2">
            <a:extLst>
              <a:ext uri="{FF2B5EF4-FFF2-40B4-BE49-F238E27FC236}">
                <a16:creationId xmlns:a16="http://schemas.microsoft.com/office/drawing/2014/main" id="{4480FC5A-D0E3-44D3-A293-315F4A547058}"/>
              </a:ext>
            </a:extLst>
          </p:cNvPr>
          <p:cNvSpPr>
            <a:spLocks noGrp="1"/>
          </p:cNvSpPr>
          <p:nvPr>
            <p:ph type="body" sz="quarter" idx="10"/>
          </p:nvPr>
        </p:nvSpPr>
        <p:spPr/>
        <p:txBody>
          <a:bodyPr/>
          <a:lstStyle/>
          <a:p>
            <a:r>
              <a:rPr lang="en-US" dirty="0"/>
              <a:t>How to trigger Problem:</a:t>
            </a:r>
          </a:p>
          <a:p>
            <a:pPr marL="800100" lvl="1" indent="-342900">
              <a:buFont typeface="+mj-lt"/>
              <a:buAutoNum type="arabicPeriod"/>
            </a:pPr>
            <a:r>
              <a:rPr lang="en-US" dirty="0"/>
              <a:t>Navigate to the EasyTravelConfigUI – This URL was Output as part of the CloudFormation script</a:t>
            </a:r>
          </a:p>
          <a:p>
            <a:pPr marL="800100" lvl="1" indent="-342900">
              <a:buFont typeface="+mj-lt"/>
              <a:buAutoNum type="arabicPeriod"/>
            </a:pPr>
            <a:r>
              <a:rPr lang="en-US" dirty="0"/>
              <a:t>Once in the EasyTravelConfigUI, enable “Show Problem Patterns”</a:t>
            </a:r>
          </a:p>
        </p:txBody>
      </p:sp>
      <p:pic>
        <p:nvPicPr>
          <p:cNvPr id="5" name="Picture 4">
            <a:extLst>
              <a:ext uri="{FF2B5EF4-FFF2-40B4-BE49-F238E27FC236}">
                <a16:creationId xmlns:a16="http://schemas.microsoft.com/office/drawing/2014/main" id="{D7011443-1885-4E21-940D-BFB7FC94A8CC}"/>
              </a:ext>
            </a:extLst>
          </p:cNvPr>
          <p:cNvPicPr>
            <a:picLocks noChangeAspect="1"/>
          </p:cNvPicPr>
          <p:nvPr/>
        </p:nvPicPr>
        <p:blipFill>
          <a:blip r:embed="rId2"/>
          <a:stretch>
            <a:fillRect/>
          </a:stretch>
        </p:blipFill>
        <p:spPr>
          <a:xfrm>
            <a:off x="0" y="2804496"/>
            <a:ext cx="12192000" cy="3486180"/>
          </a:xfrm>
          <a:prstGeom prst="rect">
            <a:avLst/>
          </a:prstGeom>
          <a:ln>
            <a:solidFill>
              <a:schemeClr val="tx1"/>
            </a:solidFill>
          </a:ln>
        </p:spPr>
      </p:pic>
      <p:sp>
        <p:nvSpPr>
          <p:cNvPr id="6" name="Rectangle 5">
            <a:extLst>
              <a:ext uri="{FF2B5EF4-FFF2-40B4-BE49-F238E27FC236}">
                <a16:creationId xmlns:a16="http://schemas.microsoft.com/office/drawing/2014/main" id="{91325C6E-5770-4DB8-A74A-5EC74ABA5F3C}"/>
              </a:ext>
            </a:extLst>
          </p:cNvPr>
          <p:cNvSpPr/>
          <p:nvPr/>
        </p:nvSpPr>
        <p:spPr>
          <a:xfrm>
            <a:off x="0" y="5397623"/>
            <a:ext cx="2024109" cy="309240"/>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834D3CD-88A2-45D1-8388-234BC82AD6D0}"/>
              </a:ext>
            </a:extLst>
          </p:cNvPr>
          <p:cNvSpPr/>
          <p:nvPr/>
        </p:nvSpPr>
        <p:spPr>
          <a:xfrm>
            <a:off x="10830757" y="2804497"/>
            <a:ext cx="1361243" cy="959636"/>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8976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D80F2-A63B-4555-996E-6B12B3AFD8BC}"/>
              </a:ext>
            </a:extLst>
          </p:cNvPr>
          <p:cNvSpPr>
            <a:spLocks noGrp="1"/>
          </p:cNvSpPr>
          <p:nvPr>
            <p:ph type="title"/>
          </p:nvPr>
        </p:nvSpPr>
        <p:spPr/>
        <p:txBody>
          <a:bodyPr>
            <a:normAutofit/>
          </a:bodyPr>
          <a:lstStyle/>
          <a:p>
            <a:r>
              <a:rPr lang="en-US" dirty="0"/>
              <a:t>Problem Pattern #1 – CPU Increase (cont.)</a:t>
            </a:r>
          </a:p>
        </p:txBody>
      </p:sp>
      <p:sp>
        <p:nvSpPr>
          <p:cNvPr id="3" name="Text Placeholder 2">
            <a:extLst>
              <a:ext uri="{FF2B5EF4-FFF2-40B4-BE49-F238E27FC236}">
                <a16:creationId xmlns:a16="http://schemas.microsoft.com/office/drawing/2014/main" id="{4480FC5A-D0E3-44D3-A293-315F4A547058}"/>
              </a:ext>
            </a:extLst>
          </p:cNvPr>
          <p:cNvSpPr>
            <a:spLocks noGrp="1"/>
          </p:cNvSpPr>
          <p:nvPr>
            <p:ph type="body" sz="quarter" idx="10"/>
          </p:nvPr>
        </p:nvSpPr>
        <p:spPr/>
        <p:txBody>
          <a:bodyPr/>
          <a:lstStyle/>
          <a:p>
            <a:r>
              <a:rPr lang="en-US" dirty="0"/>
              <a:t>How to trigger Problem:</a:t>
            </a:r>
          </a:p>
          <a:p>
            <a:pPr marL="800100" lvl="1" indent="-342900">
              <a:buFont typeface="+mj-lt"/>
              <a:buAutoNum type="arabicPeriod"/>
            </a:pPr>
            <a:r>
              <a:rPr lang="en-US" dirty="0"/>
              <a:t>In the Filter bar search for the Problem Pattern “CPULoad”</a:t>
            </a:r>
          </a:p>
          <a:p>
            <a:pPr marL="800100" lvl="1" indent="-342900">
              <a:buFont typeface="+mj-lt"/>
              <a:buAutoNum type="arabicPeriod"/>
            </a:pPr>
            <a:r>
              <a:rPr lang="en-US" dirty="0"/>
              <a:t>Click the “CPULoad” Problem Pattern to trigger the problem</a:t>
            </a:r>
          </a:p>
        </p:txBody>
      </p:sp>
      <p:pic>
        <p:nvPicPr>
          <p:cNvPr id="4" name="Picture 3">
            <a:extLst>
              <a:ext uri="{FF2B5EF4-FFF2-40B4-BE49-F238E27FC236}">
                <a16:creationId xmlns:a16="http://schemas.microsoft.com/office/drawing/2014/main" id="{B8233E4B-0BE2-4AA4-844C-78A51F44C2DA}"/>
              </a:ext>
            </a:extLst>
          </p:cNvPr>
          <p:cNvPicPr>
            <a:picLocks noChangeAspect="1"/>
          </p:cNvPicPr>
          <p:nvPr/>
        </p:nvPicPr>
        <p:blipFill>
          <a:blip r:embed="rId2"/>
          <a:stretch>
            <a:fillRect/>
          </a:stretch>
        </p:blipFill>
        <p:spPr>
          <a:xfrm>
            <a:off x="0" y="2927695"/>
            <a:ext cx="12192000" cy="1002610"/>
          </a:xfrm>
          <a:prstGeom prst="rect">
            <a:avLst/>
          </a:prstGeom>
          <a:ln>
            <a:solidFill>
              <a:schemeClr val="tx1"/>
            </a:solidFill>
          </a:ln>
        </p:spPr>
      </p:pic>
    </p:spTree>
    <p:extLst>
      <p:ext uri="{BB962C8B-B14F-4D97-AF65-F5344CB8AC3E}">
        <p14:creationId xmlns:p14="http://schemas.microsoft.com/office/powerpoint/2010/main" val="2422948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#1 – CPU Increase</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indent="0">
              <a:buNone/>
            </a:pPr>
            <a:r>
              <a:rPr lang="en-US" dirty="0">
                <a:solidFill>
                  <a:schemeClr val="tx1"/>
                </a:solidFill>
              </a:rPr>
              <a:t>EasyTravel is the main revenue generating application for booking travel. After a recent deployment to one of the backend components, your team notices that CPU usage is much higher than usual.  This of course could impact users attempting to book travel on our site.</a:t>
            </a:r>
          </a:p>
          <a:p>
            <a:pPr marL="0" indent="0">
              <a:buNone/>
            </a:pPr>
            <a:endParaRPr lang="en-US" dirty="0">
              <a:solidFill>
                <a:schemeClr val="tx1"/>
              </a:solidFill>
            </a:endParaRPr>
          </a:p>
          <a:p>
            <a:pPr marL="0" indent="0">
              <a:buNone/>
            </a:pPr>
            <a:r>
              <a:rPr lang="en-US" dirty="0">
                <a:solidFill>
                  <a:schemeClr val="tx1"/>
                </a:solidFill>
              </a:rPr>
              <a:t>Quick Survey: </a:t>
            </a:r>
            <a:r>
              <a:rPr lang="en-US" dirty="0">
                <a:hlinkClick r:id="rId3"/>
              </a:rPr>
              <a:t>https://www.surveymonkey.com/r/XJD6WLJ</a:t>
            </a:r>
            <a:endParaRPr lang="en-US" dirty="0"/>
          </a:p>
          <a:p>
            <a:pPr marL="0" indent="0">
              <a:buNone/>
            </a:pPr>
            <a:endParaRPr lang="en-US" dirty="0">
              <a:solidFill>
                <a:schemeClr val="tx1"/>
              </a:solidFill>
            </a:endParaRP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756873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#1 – CPU Increase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a:p>
            <a:r>
              <a:rPr lang="en-US" sz="2000" b="1" dirty="0"/>
              <a:t>Navigate to Diagnostic Tools and select the CPU Profiler (filter by Management Zone or Tag)</a:t>
            </a:r>
          </a:p>
          <a:p>
            <a:endParaRPr lang="en-US" sz="2000" b="1" dirty="0"/>
          </a:p>
          <a:p>
            <a:r>
              <a:rPr lang="en-US" sz="2000" b="1" dirty="0"/>
              <a:t>View the Service with the Highest CPU consumption</a:t>
            </a:r>
          </a:p>
          <a:p>
            <a:endParaRPr lang="en-US" sz="2000" b="1" dirty="0"/>
          </a:p>
          <a:p>
            <a:r>
              <a:rPr lang="en-US" sz="2000" b="1" dirty="0"/>
              <a:t>Navigate to the code level breakdown to determine what piece of code is causing increase in CPU consumption</a:t>
            </a:r>
          </a:p>
        </p:txBody>
      </p:sp>
    </p:spTree>
    <p:extLst>
      <p:ext uri="{BB962C8B-B14F-4D97-AF65-F5344CB8AC3E}">
        <p14:creationId xmlns:p14="http://schemas.microsoft.com/office/powerpoint/2010/main" val="362387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Use Case #2 – Booking Failure</a:t>
            </a:r>
          </a:p>
        </p:txBody>
      </p:sp>
    </p:spTree>
    <p:extLst>
      <p:ext uri="{BB962C8B-B14F-4D97-AF65-F5344CB8AC3E}">
        <p14:creationId xmlns:p14="http://schemas.microsoft.com/office/powerpoint/2010/main" val="3839265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D80F2-A63B-4555-996E-6B12B3AFD8BC}"/>
              </a:ext>
            </a:extLst>
          </p:cNvPr>
          <p:cNvSpPr>
            <a:spLocks noGrp="1"/>
          </p:cNvSpPr>
          <p:nvPr>
            <p:ph type="title"/>
          </p:nvPr>
        </p:nvSpPr>
        <p:spPr/>
        <p:txBody>
          <a:bodyPr>
            <a:normAutofit/>
          </a:bodyPr>
          <a:lstStyle/>
          <a:p>
            <a:r>
              <a:rPr lang="en-US" dirty="0"/>
              <a:t>Problem Pattern #2 – Booking Failure</a:t>
            </a:r>
          </a:p>
        </p:txBody>
      </p:sp>
      <p:sp>
        <p:nvSpPr>
          <p:cNvPr id="3" name="Text Placeholder 2">
            <a:extLst>
              <a:ext uri="{FF2B5EF4-FFF2-40B4-BE49-F238E27FC236}">
                <a16:creationId xmlns:a16="http://schemas.microsoft.com/office/drawing/2014/main" id="{4480FC5A-D0E3-44D3-A293-315F4A547058}"/>
              </a:ext>
            </a:extLst>
          </p:cNvPr>
          <p:cNvSpPr>
            <a:spLocks noGrp="1"/>
          </p:cNvSpPr>
          <p:nvPr>
            <p:ph type="body" sz="quarter" idx="10"/>
          </p:nvPr>
        </p:nvSpPr>
        <p:spPr/>
        <p:txBody>
          <a:bodyPr/>
          <a:lstStyle/>
          <a:p>
            <a:r>
              <a:rPr lang="en-US" dirty="0"/>
              <a:t>How to trigger Problem:</a:t>
            </a:r>
          </a:p>
          <a:p>
            <a:pPr marL="800100" lvl="1" indent="-342900">
              <a:buFont typeface="+mj-lt"/>
              <a:buAutoNum type="arabicPeriod"/>
            </a:pPr>
            <a:r>
              <a:rPr lang="en-US" dirty="0"/>
              <a:t>In the Filter bar search for the Problem Pattern “CreditCardCheckError500”</a:t>
            </a:r>
          </a:p>
          <a:p>
            <a:pPr marL="800100" lvl="1" indent="-342900">
              <a:buFont typeface="+mj-lt"/>
              <a:buAutoNum type="arabicPeriod"/>
            </a:pPr>
            <a:r>
              <a:rPr lang="en-US" dirty="0"/>
              <a:t>Click the “CreditCardCheckError500” Problem Pattern to trigger the problem</a:t>
            </a:r>
          </a:p>
        </p:txBody>
      </p:sp>
      <p:pic>
        <p:nvPicPr>
          <p:cNvPr id="5" name="Picture 4">
            <a:extLst>
              <a:ext uri="{FF2B5EF4-FFF2-40B4-BE49-F238E27FC236}">
                <a16:creationId xmlns:a16="http://schemas.microsoft.com/office/drawing/2014/main" id="{CF91EB82-212A-46FF-BDD9-6CF956EEF41E}"/>
              </a:ext>
            </a:extLst>
          </p:cNvPr>
          <p:cNvPicPr>
            <a:picLocks noChangeAspect="1"/>
          </p:cNvPicPr>
          <p:nvPr/>
        </p:nvPicPr>
        <p:blipFill>
          <a:blip r:embed="rId2"/>
          <a:stretch>
            <a:fillRect/>
          </a:stretch>
        </p:blipFill>
        <p:spPr>
          <a:xfrm>
            <a:off x="0" y="2927430"/>
            <a:ext cx="12192000" cy="1003139"/>
          </a:xfrm>
          <a:prstGeom prst="rect">
            <a:avLst/>
          </a:prstGeom>
          <a:ln>
            <a:solidFill>
              <a:schemeClr val="tx1"/>
            </a:solidFill>
          </a:ln>
        </p:spPr>
      </p:pic>
    </p:spTree>
    <p:extLst>
      <p:ext uri="{BB962C8B-B14F-4D97-AF65-F5344CB8AC3E}">
        <p14:creationId xmlns:p14="http://schemas.microsoft.com/office/powerpoint/2010/main" val="147162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3329D-660B-45F1-B065-8B19479B3663}"/>
              </a:ext>
            </a:extLst>
          </p:cNvPr>
          <p:cNvSpPr>
            <a:spLocks noGrp="1"/>
          </p:cNvSpPr>
          <p:nvPr>
            <p:ph type="title"/>
          </p:nvPr>
        </p:nvSpPr>
        <p:spPr/>
        <p:txBody>
          <a:bodyPr/>
          <a:lstStyle/>
          <a:p>
            <a:r>
              <a:rPr lang="en-US" dirty="0"/>
              <a:t>What we’re covering/not covering</a:t>
            </a:r>
          </a:p>
        </p:txBody>
      </p:sp>
      <p:sp>
        <p:nvSpPr>
          <p:cNvPr id="3" name="Text Placeholder 2">
            <a:extLst>
              <a:ext uri="{FF2B5EF4-FFF2-40B4-BE49-F238E27FC236}">
                <a16:creationId xmlns:a16="http://schemas.microsoft.com/office/drawing/2014/main" id="{87895EA7-21DC-47B5-9934-E80648CBDAB2}"/>
              </a:ext>
            </a:extLst>
          </p:cNvPr>
          <p:cNvSpPr>
            <a:spLocks noGrp="1"/>
          </p:cNvSpPr>
          <p:nvPr>
            <p:ph type="body" sz="quarter" idx="10"/>
          </p:nvPr>
        </p:nvSpPr>
        <p:spPr/>
        <p:txBody>
          <a:bodyPr/>
          <a:lstStyle/>
          <a:p>
            <a:r>
              <a:rPr lang="en-US" dirty="0"/>
              <a:t>This is an exploration of common </a:t>
            </a:r>
          </a:p>
          <a:p>
            <a:r>
              <a:rPr lang="en-US" dirty="0"/>
              <a:t>This is not a product tutorial</a:t>
            </a:r>
          </a:p>
          <a:p>
            <a:r>
              <a:rPr lang="en-US" dirty="0"/>
              <a:t>This is not a test</a:t>
            </a:r>
          </a:p>
          <a:p>
            <a:r>
              <a:rPr lang="en-US" dirty="0"/>
              <a:t>There is no need to be an AWS expert and everything we are covering can be applied to ANY environment (e.g. Azure, GCP, Kubernetes, On-Prem, etc…)</a:t>
            </a:r>
          </a:p>
          <a:p>
            <a:r>
              <a:rPr lang="en-US" dirty="0"/>
              <a:t>The goal of this sessions is:</a:t>
            </a:r>
          </a:p>
          <a:p>
            <a:pPr lvl="1"/>
            <a:r>
              <a:rPr lang="en-US" dirty="0"/>
              <a:t>Help you become more comfortable using Dynatrace to diagnose application problems</a:t>
            </a:r>
          </a:p>
          <a:p>
            <a:pPr lvl="1"/>
            <a:r>
              <a:rPr lang="en-US" dirty="0"/>
              <a:t>Make the diagnosis easy for others in your organization</a:t>
            </a:r>
          </a:p>
          <a:p>
            <a:pPr lvl="1"/>
            <a:r>
              <a:rPr lang="en-US" dirty="0"/>
              <a:t>Not everybody needs to be a “Dynatrace Expert”</a:t>
            </a:r>
          </a:p>
        </p:txBody>
      </p:sp>
    </p:spTree>
    <p:extLst>
      <p:ext uri="{BB962C8B-B14F-4D97-AF65-F5344CB8AC3E}">
        <p14:creationId xmlns:p14="http://schemas.microsoft.com/office/powerpoint/2010/main" val="3461547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#2 – Booking Failure</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indent="0">
              <a:buNone/>
            </a:pPr>
            <a:r>
              <a:rPr lang="en-US" dirty="0">
                <a:solidFill>
                  <a:schemeClr val="tx1"/>
                </a:solidFill>
              </a:rPr>
              <a:t>The Marketing Department just called in a panic that bookings dropped to near zero over the past few minutes!  Obviously, this is a pretty big issue because the core business is being impacted.</a:t>
            </a:r>
          </a:p>
          <a:p>
            <a:pPr marL="0" indent="0">
              <a:buNone/>
            </a:pPr>
            <a:endParaRPr lang="en-US" dirty="0">
              <a:solidFill>
                <a:schemeClr val="tx1"/>
              </a:solidFill>
            </a:endParaRPr>
          </a:p>
          <a:p>
            <a:pPr marL="0" indent="0">
              <a:buNone/>
            </a:pPr>
            <a:r>
              <a:rPr lang="en-US" dirty="0">
                <a:solidFill>
                  <a:schemeClr val="tx1"/>
                </a:solidFill>
              </a:rPr>
              <a:t>Quick Survey: </a:t>
            </a:r>
            <a:r>
              <a:rPr lang="en-US" dirty="0">
                <a:hlinkClick r:id="rId2"/>
              </a:rPr>
              <a:t>https://www.surveymonkey.com/r/XQ9L6RB</a:t>
            </a:r>
            <a:endParaRPr lang="en-US" dirty="0"/>
          </a:p>
          <a:p>
            <a:pPr marL="0" indent="0">
              <a:buNone/>
            </a:pPr>
            <a:endParaRPr lang="en-US" dirty="0">
              <a:solidFill>
                <a:schemeClr val="tx1"/>
              </a:solidFill>
            </a:endParaRP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1092602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#2 – Booking Failure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a:p>
            <a:r>
              <a:rPr lang="en-US" sz="2000" b="1" dirty="0"/>
              <a:t>Navigate to Diagnostic Tools and select the Exception Analysis (filter by Management Zone or Tag)</a:t>
            </a:r>
          </a:p>
          <a:p>
            <a:endParaRPr lang="en-US" sz="2000" b="1" dirty="0"/>
          </a:p>
          <a:p>
            <a:r>
              <a:rPr lang="en-US" sz="2000" b="1" dirty="0"/>
              <a:t>Determine the exception message that is “most likely” the culprit </a:t>
            </a:r>
          </a:p>
          <a:p>
            <a:endParaRPr lang="en-US" sz="2000" b="1" dirty="0"/>
          </a:p>
          <a:p>
            <a:r>
              <a:rPr lang="en-US" sz="2000" b="1" dirty="0"/>
              <a:t>Determine which Service is causing this Exception and what should be done</a:t>
            </a:r>
          </a:p>
          <a:p>
            <a:endParaRPr lang="en-US" sz="2000" b="1" dirty="0"/>
          </a:p>
          <a:p>
            <a:endParaRPr lang="en-US" sz="2000" b="1" dirty="0"/>
          </a:p>
        </p:txBody>
      </p:sp>
    </p:spTree>
    <p:extLst>
      <p:ext uri="{BB962C8B-B14F-4D97-AF65-F5344CB8AC3E}">
        <p14:creationId xmlns:p14="http://schemas.microsoft.com/office/powerpoint/2010/main" val="1629848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Use Case #3 – Slow User Login</a:t>
            </a:r>
          </a:p>
        </p:txBody>
      </p:sp>
    </p:spTree>
    <p:extLst>
      <p:ext uri="{BB962C8B-B14F-4D97-AF65-F5344CB8AC3E}">
        <p14:creationId xmlns:p14="http://schemas.microsoft.com/office/powerpoint/2010/main" val="2866855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D80F2-A63B-4555-996E-6B12B3AFD8BC}"/>
              </a:ext>
            </a:extLst>
          </p:cNvPr>
          <p:cNvSpPr>
            <a:spLocks noGrp="1"/>
          </p:cNvSpPr>
          <p:nvPr>
            <p:ph type="title"/>
          </p:nvPr>
        </p:nvSpPr>
        <p:spPr/>
        <p:txBody>
          <a:bodyPr>
            <a:normAutofit/>
          </a:bodyPr>
          <a:lstStyle/>
          <a:p>
            <a:r>
              <a:rPr lang="en-US" dirty="0"/>
              <a:t>Problem Pattern #3 – Slow User Login</a:t>
            </a:r>
          </a:p>
        </p:txBody>
      </p:sp>
      <p:sp>
        <p:nvSpPr>
          <p:cNvPr id="3" name="Text Placeholder 2">
            <a:extLst>
              <a:ext uri="{FF2B5EF4-FFF2-40B4-BE49-F238E27FC236}">
                <a16:creationId xmlns:a16="http://schemas.microsoft.com/office/drawing/2014/main" id="{4480FC5A-D0E3-44D3-A293-315F4A547058}"/>
              </a:ext>
            </a:extLst>
          </p:cNvPr>
          <p:cNvSpPr>
            <a:spLocks noGrp="1"/>
          </p:cNvSpPr>
          <p:nvPr>
            <p:ph type="body" sz="quarter" idx="10"/>
          </p:nvPr>
        </p:nvSpPr>
        <p:spPr/>
        <p:txBody>
          <a:bodyPr/>
          <a:lstStyle/>
          <a:p>
            <a:r>
              <a:rPr lang="en-US" dirty="0"/>
              <a:t>How to trigger Problem:</a:t>
            </a:r>
          </a:p>
          <a:p>
            <a:pPr marL="800100" lvl="1" indent="-342900">
              <a:buFont typeface="+mj-lt"/>
              <a:buAutoNum type="arabicPeriod"/>
            </a:pPr>
            <a:r>
              <a:rPr lang="en-US" dirty="0"/>
              <a:t>In the Filter bar search for the Problem Pattern “DBSpammingAuthWithAppDeployment”</a:t>
            </a:r>
          </a:p>
          <a:p>
            <a:pPr marL="800100" lvl="1" indent="-342900">
              <a:buFont typeface="+mj-lt"/>
              <a:buAutoNum type="arabicPeriod"/>
            </a:pPr>
            <a:r>
              <a:rPr lang="en-US" dirty="0"/>
              <a:t>Click the “DBSpammingAuthWithAppDeployment” Problem Pattern to trigger the problem</a:t>
            </a:r>
          </a:p>
        </p:txBody>
      </p:sp>
      <p:pic>
        <p:nvPicPr>
          <p:cNvPr id="4" name="Picture 3">
            <a:extLst>
              <a:ext uri="{FF2B5EF4-FFF2-40B4-BE49-F238E27FC236}">
                <a16:creationId xmlns:a16="http://schemas.microsoft.com/office/drawing/2014/main" id="{D9855C8F-493B-4FC7-906A-D21C76A5739F}"/>
              </a:ext>
            </a:extLst>
          </p:cNvPr>
          <p:cNvPicPr>
            <a:picLocks noChangeAspect="1"/>
          </p:cNvPicPr>
          <p:nvPr/>
        </p:nvPicPr>
        <p:blipFill>
          <a:blip r:embed="rId2"/>
          <a:stretch>
            <a:fillRect/>
          </a:stretch>
        </p:blipFill>
        <p:spPr>
          <a:xfrm>
            <a:off x="0" y="2821329"/>
            <a:ext cx="12192000" cy="1215342"/>
          </a:xfrm>
          <a:prstGeom prst="rect">
            <a:avLst/>
          </a:prstGeom>
          <a:ln>
            <a:solidFill>
              <a:schemeClr val="tx1"/>
            </a:solidFill>
          </a:ln>
        </p:spPr>
      </p:pic>
    </p:spTree>
    <p:extLst>
      <p:ext uri="{BB962C8B-B14F-4D97-AF65-F5344CB8AC3E}">
        <p14:creationId xmlns:p14="http://schemas.microsoft.com/office/powerpoint/2010/main" val="25346944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#3 – Slow User Login</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indent="0">
              <a:buNone/>
            </a:pPr>
            <a:r>
              <a:rPr lang="en-US" dirty="0">
                <a:solidFill>
                  <a:schemeClr val="tx1"/>
                </a:solidFill>
              </a:rPr>
              <a:t>After a recent deployment to a component of EasyTravel customers are beginning to call the helpdesk and complain that logging in to view/book travel is “slow”.  </a:t>
            </a:r>
          </a:p>
          <a:p>
            <a:pPr marL="0" indent="0">
              <a:buNone/>
            </a:pPr>
            <a:endParaRPr lang="en-US" dirty="0">
              <a:solidFill>
                <a:schemeClr val="tx1"/>
              </a:solidFill>
            </a:endParaRPr>
          </a:p>
          <a:p>
            <a:pPr marL="0" indent="0">
              <a:buNone/>
            </a:pPr>
            <a:r>
              <a:rPr lang="en-US" dirty="0">
                <a:solidFill>
                  <a:schemeClr val="tx1"/>
                </a:solidFill>
              </a:rPr>
              <a:t>Quick Survey: </a:t>
            </a:r>
            <a:r>
              <a:rPr lang="en-US" dirty="0">
                <a:hlinkClick r:id="rId2"/>
              </a:rPr>
              <a:t>https://www.surveymonkey.com/r/XW2T5R9</a:t>
            </a:r>
            <a:endParaRPr lang="en-US" dirty="0"/>
          </a:p>
          <a:p>
            <a:pPr marL="0" indent="0">
              <a:buNone/>
            </a:pPr>
            <a:endParaRPr lang="en-US" dirty="0">
              <a:solidFill>
                <a:schemeClr val="tx1"/>
              </a:solidFill>
            </a:endParaRP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35333277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#3 – Slow User Login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a:p>
            <a:r>
              <a:rPr lang="en-US" sz="2000" dirty="0"/>
              <a:t>Navigate to Diagnostic Tools and Select Top Database Statements</a:t>
            </a:r>
          </a:p>
          <a:p>
            <a:endParaRPr lang="en-US" sz="2000" dirty="0"/>
          </a:p>
          <a:p>
            <a:r>
              <a:rPr lang="en-US" sz="2000" dirty="0"/>
              <a:t>Determine if there are any slow running queries are impacts from the recent change</a:t>
            </a:r>
          </a:p>
          <a:p>
            <a:endParaRPr lang="en-US" sz="2000" dirty="0"/>
          </a:p>
          <a:p>
            <a:r>
              <a:rPr lang="en-US" sz="2000" dirty="0"/>
              <a:t>Determine what Service is responsible for this</a:t>
            </a:r>
          </a:p>
          <a:p>
            <a:endParaRPr lang="en-US" sz="2000" dirty="0"/>
          </a:p>
          <a:p>
            <a:r>
              <a:rPr lang="en-US" sz="2000" dirty="0"/>
              <a:t>Is this a </a:t>
            </a:r>
            <a:r>
              <a:rPr lang="en-US" sz="2000"/>
              <a:t>Database Slowdown issue?</a:t>
            </a:r>
            <a:endParaRPr lang="en-US" sz="2000" dirty="0"/>
          </a:p>
        </p:txBody>
      </p:sp>
    </p:spTree>
    <p:extLst>
      <p:ext uri="{BB962C8B-B14F-4D97-AF65-F5344CB8AC3E}">
        <p14:creationId xmlns:p14="http://schemas.microsoft.com/office/powerpoint/2010/main" val="35863826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normAutofit fontScale="90000"/>
          </a:bodyPr>
          <a:lstStyle/>
          <a:p>
            <a:r>
              <a:rPr lang="en-US" dirty="0"/>
              <a:t>Use Case #4 – Homepage Slowdown</a:t>
            </a:r>
          </a:p>
        </p:txBody>
      </p:sp>
    </p:spTree>
    <p:extLst>
      <p:ext uri="{BB962C8B-B14F-4D97-AF65-F5344CB8AC3E}">
        <p14:creationId xmlns:p14="http://schemas.microsoft.com/office/powerpoint/2010/main" val="3525819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D80F2-A63B-4555-996E-6B12B3AFD8BC}"/>
              </a:ext>
            </a:extLst>
          </p:cNvPr>
          <p:cNvSpPr>
            <a:spLocks noGrp="1"/>
          </p:cNvSpPr>
          <p:nvPr>
            <p:ph type="title"/>
          </p:nvPr>
        </p:nvSpPr>
        <p:spPr/>
        <p:txBody>
          <a:bodyPr>
            <a:normAutofit/>
          </a:bodyPr>
          <a:lstStyle/>
          <a:p>
            <a:r>
              <a:rPr lang="en-US" dirty="0"/>
              <a:t>Problem Pattern #4 – Homepage Slowdown</a:t>
            </a:r>
          </a:p>
        </p:txBody>
      </p:sp>
      <p:sp>
        <p:nvSpPr>
          <p:cNvPr id="3" name="Text Placeholder 2">
            <a:extLst>
              <a:ext uri="{FF2B5EF4-FFF2-40B4-BE49-F238E27FC236}">
                <a16:creationId xmlns:a16="http://schemas.microsoft.com/office/drawing/2014/main" id="{4480FC5A-D0E3-44D3-A293-315F4A547058}"/>
              </a:ext>
            </a:extLst>
          </p:cNvPr>
          <p:cNvSpPr>
            <a:spLocks noGrp="1"/>
          </p:cNvSpPr>
          <p:nvPr>
            <p:ph type="body" sz="quarter" idx="10"/>
          </p:nvPr>
        </p:nvSpPr>
        <p:spPr/>
        <p:txBody>
          <a:bodyPr/>
          <a:lstStyle/>
          <a:p>
            <a:r>
              <a:rPr lang="en-US" dirty="0"/>
              <a:t>How to trigger Problem:</a:t>
            </a:r>
          </a:p>
          <a:p>
            <a:pPr marL="800100" lvl="1" indent="-342900">
              <a:buFont typeface="+mj-lt"/>
              <a:buAutoNum type="arabicPeriod"/>
            </a:pPr>
            <a:r>
              <a:rPr lang="en-US" dirty="0"/>
              <a:t>In the Filter bar search for the Problem Pattern “</a:t>
            </a:r>
            <a:r>
              <a:rPr lang="en-US" dirty="0" err="1"/>
              <a:t>JourneyUpdateSlow</a:t>
            </a:r>
            <a:r>
              <a:rPr lang="en-US" dirty="0"/>
              <a:t>”</a:t>
            </a:r>
          </a:p>
          <a:p>
            <a:pPr marL="800100" lvl="1" indent="-342900">
              <a:buFont typeface="+mj-lt"/>
              <a:buAutoNum type="arabicPeriod"/>
            </a:pPr>
            <a:r>
              <a:rPr lang="en-US" dirty="0"/>
              <a:t>Click the “</a:t>
            </a:r>
            <a:r>
              <a:rPr lang="en-US" dirty="0" err="1"/>
              <a:t>JourneyUpdateSlow</a:t>
            </a:r>
            <a:r>
              <a:rPr lang="en-US" dirty="0"/>
              <a:t>” Problem Pattern to trigger the problem</a:t>
            </a:r>
          </a:p>
        </p:txBody>
      </p:sp>
      <p:pic>
        <p:nvPicPr>
          <p:cNvPr id="5" name="Picture 4">
            <a:extLst>
              <a:ext uri="{FF2B5EF4-FFF2-40B4-BE49-F238E27FC236}">
                <a16:creationId xmlns:a16="http://schemas.microsoft.com/office/drawing/2014/main" id="{2A52919C-7399-4004-8CC9-D8E875D4FB69}"/>
              </a:ext>
            </a:extLst>
          </p:cNvPr>
          <p:cNvPicPr>
            <a:picLocks noChangeAspect="1"/>
          </p:cNvPicPr>
          <p:nvPr/>
        </p:nvPicPr>
        <p:blipFill>
          <a:blip r:embed="rId2"/>
          <a:stretch>
            <a:fillRect/>
          </a:stretch>
        </p:blipFill>
        <p:spPr>
          <a:xfrm>
            <a:off x="0" y="2880937"/>
            <a:ext cx="12192000" cy="1096126"/>
          </a:xfrm>
          <a:prstGeom prst="rect">
            <a:avLst/>
          </a:prstGeom>
          <a:ln>
            <a:solidFill>
              <a:schemeClr val="tx1"/>
            </a:solidFill>
          </a:ln>
        </p:spPr>
      </p:pic>
    </p:spTree>
    <p:extLst>
      <p:ext uri="{BB962C8B-B14F-4D97-AF65-F5344CB8AC3E}">
        <p14:creationId xmlns:p14="http://schemas.microsoft.com/office/powerpoint/2010/main" val="6734571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#4 – Homepage Slowdown</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lvl="0" indent="0">
              <a:buNone/>
              <a:defRPr/>
            </a:pPr>
            <a:r>
              <a:rPr lang="en-US" dirty="0">
                <a:solidFill>
                  <a:schemeClr val="tx1"/>
                </a:solidFill>
              </a:rPr>
              <a:t>The Operations team is claiming that the ‘Special-</a:t>
            </a:r>
            <a:r>
              <a:rPr lang="en-US" dirty="0" err="1">
                <a:solidFill>
                  <a:schemeClr val="tx1"/>
                </a:solidFill>
              </a:rPr>
              <a:t>Offers.jsp</a:t>
            </a:r>
            <a:r>
              <a:rPr lang="en-US" dirty="0">
                <a:solidFill>
                  <a:schemeClr val="tx1"/>
                </a:solidFill>
              </a:rPr>
              <a:t>’ and ‘</a:t>
            </a:r>
            <a:r>
              <a:rPr lang="en-US" dirty="0" err="1">
                <a:solidFill>
                  <a:schemeClr val="tx1"/>
                </a:solidFill>
              </a:rPr>
              <a:t>CalculateRecommendations</a:t>
            </a:r>
            <a:r>
              <a:rPr lang="en-US" dirty="0">
                <a:solidFill>
                  <a:schemeClr val="tx1"/>
                </a:solidFill>
              </a:rPr>
              <a:t>’ pages are experiencing a significant increased response time. VP of Operations is not happy.  Your job is to find out what’s going on with these pages.   Some other pages may also be affected.</a:t>
            </a:r>
          </a:p>
          <a:p>
            <a:pPr marL="0" lvl="0" indent="0">
              <a:buNone/>
              <a:defRPr/>
            </a:pPr>
            <a:endParaRPr lang="en-US" dirty="0">
              <a:solidFill>
                <a:schemeClr val="tx1"/>
              </a:solidFill>
            </a:endParaRPr>
          </a:p>
          <a:p>
            <a:pPr marL="0" lvl="0" indent="0">
              <a:buNone/>
              <a:defRPr/>
            </a:pPr>
            <a:r>
              <a:rPr lang="en-US" dirty="0">
                <a:solidFill>
                  <a:schemeClr val="tx1"/>
                </a:solidFill>
              </a:rPr>
              <a:t>Quick Survey: </a:t>
            </a:r>
            <a:r>
              <a:rPr lang="en-US" dirty="0">
                <a:hlinkClick r:id="rId2"/>
              </a:rPr>
              <a:t>https://www.surveymonkey.com/r/XSJVJ3P</a:t>
            </a:r>
            <a:endParaRPr lang="en-US" dirty="0"/>
          </a:p>
          <a:p>
            <a:pPr marL="0" indent="0">
              <a:buNone/>
            </a:pPr>
            <a:endParaRPr lang="en-US" dirty="0">
              <a:solidFill>
                <a:schemeClr val="tx1"/>
              </a:solidFill>
            </a:endParaRP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10574319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#4 – Homepage Slowdown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a:p>
            <a:r>
              <a:rPr lang="en-US" sz="2000" dirty="0"/>
              <a:t>In Diagnostic Tools, view the Top Web Requests and search for Special-</a:t>
            </a:r>
            <a:r>
              <a:rPr lang="en-US" sz="2000" dirty="0" err="1"/>
              <a:t>Offers.jsp</a:t>
            </a:r>
            <a:r>
              <a:rPr lang="en-US" sz="2000" dirty="0"/>
              <a:t> and </a:t>
            </a:r>
            <a:r>
              <a:rPr lang="en-US" sz="2000" dirty="0" err="1">
                <a:solidFill>
                  <a:schemeClr val="tx1"/>
                </a:solidFill>
              </a:rPr>
              <a:t>CalculateRecommendations</a:t>
            </a:r>
            <a:r>
              <a:rPr lang="en-US" sz="2000" dirty="0">
                <a:solidFill>
                  <a:schemeClr val="tx1"/>
                </a:solidFill>
              </a:rPr>
              <a:t> Web Requests</a:t>
            </a:r>
          </a:p>
          <a:p>
            <a:endParaRPr lang="en-US" sz="2000" dirty="0">
              <a:solidFill>
                <a:schemeClr val="tx1"/>
              </a:solidFill>
            </a:endParaRPr>
          </a:p>
          <a:p>
            <a:r>
              <a:rPr lang="en-US" sz="2000" dirty="0">
                <a:solidFill>
                  <a:schemeClr val="tx1"/>
                </a:solidFill>
              </a:rPr>
              <a:t>View the Service Flow and look for the highest % of contribution</a:t>
            </a:r>
          </a:p>
          <a:p>
            <a:endParaRPr lang="en-US" sz="2000" dirty="0"/>
          </a:p>
          <a:p>
            <a:r>
              <a:rPr lang="en-US" sz="2000" dirty="0"/>
              <a:t>Determine if this is a Database issue or an Application issue or both </a:t>
            </a:r>
          </a:p>
          <a:p>
            <a:endParaRPr lang="en-US" sz="2000" dirty="0"/>
          </a:p>
        </p:txBody>
      </p:sp>
    </p:spTree>
    <p:extLst>
      <p:ext uri="{BB962C8B-B14F-4D97-AF65-F5344CB8AC3E}">
        <p14:creationId xmlns:p14="http://schemas.microsoft.com/office/powerpoint/2010/main" val="254633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5546C-1204-4B29-8FFD-6FD8178B2674}"/>
              </a:ext>
            </a:extLst>
          </p:cNvPr>
          <p:cNvSpPr>
            <a:spLocks noGrp="1"/>
          </p:cNvSpPr>
          <p:nvPr>
            <p:ph type="title"/>
          </p:nvPr>
        </p:nvSpPr>
        <p:spPr/>
        <p:txBody>
          <a:bodyPr/>
          <a:lstStyle/>
          <a:p>
            <a:r>
              <a:rPr lang="en-US" dirty="0"/>
              <a:t>How we’re covering</a:t>
            </a:r>
          </a:p>
        </p:txBody>
      </p:sp>
      <p:sp>
        <p:nvSpPr>
          <p:cNvPr id="3" name="Text Placeholder 2">
            <a:extLst>
              <a:ext uri="{FF2B5EF4-FFF2-40B4-BE49-F238E27FC236}">
                <a16:creationId xmlns:a16="http://schemas.microsoft.com/office/drawing/2014/main" id="{5A13E8F1-2B40-45F3-9E36-A294EAF08DE2}"/>
              </a:ext>
            </a:extLst>
          </p:cNvPr>
          <p:cNvSpPr>
            <a:spLocks noGrp="1"/>
          </p:cNvSpPr>
          <p:nvPr>
            <p:ph type="body" sz="quarter" idx="10"/>
          </p:nvPr>
        </p:nvSpPr>
        <p:spPr/>
        <p:txBody>
          <a:bodyPr/>
          <a:lstStyle/>
          <a:p>
            <a:r>
              <a:rPr lang="en-US" dirty="0"/>
              <a:t>We will walk through several Use Case Problem patterns</a:t>
            </a:r>
          </a:p>
          <a:p>
            <a:r>
              <a:rPr lang="en-US" dirty="0"/>
              <a:t>Each Student will have their own private EC2 instance running a version of EasyTravel (created via CloudFormation)</a:t>
            </a:r>
          </a:p>
          <a:p>
            <a:r>
              <a:rPr lang="en-US" dirty="0"/>
              <a:t>Each Student will have their own private Dynatrace SaaS tenant</a:t>
            </a:r>
          </a:p>
          <a:p>
            <a:pPr lvl="1"/>
            <a:r>
              <a:rPr lang="en-US" dirty="0"/>
              <a:t>Tenant ID and Credentials on your attached card</a:t>
            </a:r>
          </a:p>
          <a:p>
            <a:pPr lvl="1"/>
            <a:endParaRPr lang="en-US" dirty="0">
              <a:highlight>
                <a:srgbClr val="FFFF00"/>
              </a:highlight>
            </a:endParaRPr>
          </a:p>
          <a:p>
            <a:r>
              <a:rPr lang="en-US" dirty="0"/>
              <a:t>During the course of this session we will be doing the following:</a:t>
            </a:r>
          </a:p>
          <a:p>
            <a:pPr lvl="1"/>
            <a:r>
              <a:rPr lang="en-US" dirty="0"/>
              <a:t>Creating our environment via CloudFormation</a:t>
            </a:r>
          </a:p>
          <a:p>
            <a:pPr lvl="1"/>
            <a:r>
              <a:rPr lang="en-US" dirty="0"/>
              <a:t>Performing Dynatrace configurations via the UI and the API</a:t>
            </a:r>
          </a:p>
          <a:p>
            <a:pPr lvl="1"/>
            <a:r>
              <a:rPr lang="en-US" dirty="0"/>
              <a:t>Triggering EasyTravel Problem Patterns via the EasyTravel Config UI</a:t>
            </a:r>
          </a:p>
        </p:txBody>
      </p:sp>
    </p:spTree>
    <p:extLst>
      <p:ext uri="{BB962C8B-B14F-4D97-AF65-F5344CB8AC3E}">
        <p14:creationId xmlns:p14="http://schemas.microsoft.com/office/powerpoint/2010/main" val="38134357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38A82-7D06-4EAF-AB71-D7929B521F64}"/>
              </a:ext>
            </a:extLst>
          </p:cNvPr>
          <p:cNvSpPr>
            <a:spLocks noGrp="1"/>
          </p:cNvSpPr>
          <p:nvPr>
            <p:ph type="title"/>
          </p:nvPr>
        </p:nvSpPr>
        <p:spPr/>
        <p:txBody>
          <a:bodyPr>
            <a:normAutofit/>
          </a:bodyPr>
          <a:lstStyle/>
          <a:p>
            <a:r>
              <a:rPr lang="en-US" dirty="0"/>
              <a:t>Tips &amp; Tricks</a:t>
            </a:r>
          </a:p>
        </p:txBody>
      </p:sp>
    </p:spTree>
    <p:extLst>
      <p:ext uri="{BB962C8B-B14F-4D97-AF65-F5344CB8AC3E}">
        <p14:creationId xmlns:p14="http://schemas.microsoft.com/office/powerpoint/2010/main" val="3692143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DD9A4-1A3B-4FD4-86C6-D5A75EB44C8A}"/>
              </a:ext>
            </a:extLst>
          </p:cNvPr>
          <p:cNvSpPr>
            <a:spLocks noGrp="1"/>
          </p:cNvSpPr>
          <p:nvPr>
            <p:ph type="title"/>
          </p:nvPr>
        </p:nvSpPr>
        <p:spPr>
          <a:xfrm>
            <a:off x="838200" y="365126"/>
            <a:ext cx="10515600" cy="736844"/>
          </a:xfrm>
        </p:spPr>
        <p:txBody>
          <a:bodyPr/>
          <a:lstStyle/>
          <a:p>
            <a:r>
              <a:rPr lang="en-US" dirty="0"/>
              <a:t>Returning HTTP 200 on Failure</a:t>
            </a:r>
          </a:p>
        </p:txBody>
      </p:sp>
      <p:sp>
        <p:nvSpPr>
          <p:cNvPr id="3" name="Text Placeholder 2">
            <a:extLst>
              <a:ext uri="{FF2B5EF4-FFF2-40B4-BE49-F238E27FC236}">
                <a16:creationId xmlns:a16="http://schemas.microsoft.com/office/drawing/2014/main" id="{0F7F35D4-9A75-404F-BEFC-25EE770A4F00}"/>
              </a:ext>
            </a:extLst>
          </p:cNvPr>
          <p:cNvSpPr>
            <a:spLocks noGrp="1"/>
          </p:cNvSpPr>
          <p:nvPr>
            <p:ph type="body" sz="quarter" idx="10"/>
          </p:nvPr>
        </p:nvSpPr>
        <p:spPr/>
        <p:txBody>
          <a:bodyPr/>
          <a:lstStyle/>
          <a:p>
            <a:r>
              <a:rPr lang="en-US" dirty="0"/>
              <a:t>Try to avoid returning a HTTP 200 to the user, when the transaction actually fails:</a:t>
            </a:r>
          </a:p>
        </p:txBody>
      </p:sp>
      <p:grpSp>
        <p:nvGrpSpPr>
          <p:cNvPr id="9" name="Group 8">
            <a:extLst>
              <a:ext uri="{FF2B5EF4-FFF2-40B4-BE49-F238E27FC236}">
                <a16:creationId xmlns:a16="http://schemas.microsoft.com/office/drawing/2014/main" id="{3A5321C4-F426-487B-A1CA-C1F3EED95A37}"/>
              </a:ext>
            </a:extLst>
          </p:cNvPr>
          <p:cNvGrpSpPr/>
          <p:nvPr/>
        </p:nvGrpSpPr>
        <p:grpSpPr>
          <a:xfrm>
            <a:off x="419100" y="1986632"/>
            <a:ext cx="11353800" cy="3727697"/>
            <a:chOff x="419100" y="1986632"/>
            <a:chExt cx="11353800" cy="3727697"/>
          </a:xfrm>
        </p:grpSpPr>
        <p:pic>
          <p:nvPicPr>
            <p:cNvPr id="5" name="Picture 4">
              <a:extLst>
                <a:ext uri="{FF2B5EF4-FFF2-40B4-BE49-F238E27FC236}">
                  <a16:creationId xmlns:a16="http://schemas.microsoft.com/office/drawing/2014/main" id="{B2EBE57B-46CE-4DEC-9155-DF9CDCD9EAAA}"/>
                </a:ext>
              </a:extLst>
            </p:cNvPr>
            <p:cNvPicPr>
              <a:picLocks noChangeAspect="1"/>
            </p:cNvPicPr>
            <p:nvPr/>
          </p:nvPicPr>
          <p:blipFill rotWithShape="1">
            <a:blip r:embed="rId3"/>
            <a:srcRect t="27383"/>
            <a:stretch/>
          </p:blipFill>
          <p:spPr>
            <a:xfrm>
              <a:off x="419100" y="1986632"/>
              <a:ext cx="11353800" cy="3727697"/>
            </a:xfrm>
            <a:prstGeom prst="rect">
              <a:avLst/>
            </a:prstGeom>
            <a:ln>
              <a:solidFill>
                <a:schemeClr val="tx1"/>
              </a:solidFill>
            </a:ln>
          </p:spPr>
        </p:pic>
        <p:sp>
          <p:nvSpPr>
            <p:cNvPr id="6" name="Rectangle 5">
              <a:extLst>
                <a:ext uri="{FF2B5EF4-FFF2-40B4-BE49-F238E27FC236}">
                  <a16:creationId xmlns:a16="http://schemas.microsoft.com/office/drawing/2014/main" id="{9255EAA7-2212-4178-852F-000DC8D0316D}"/>
                </a:ext>
              </a:extLst>
            </p:cNvPr>
            <p:cNvSpPr/>
            <p:nvPr/>
          </p:nvSpPr>
          <p:spPr>
            <a:xfrm>
              <a:off x="4314547" y="5351756"/>
              <a:ext cx="2636669" cy="232299"/>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D2BA6584-B228-4131-80FD-290F0AF78122}"/>
                </a:ext>
              </a:extLst>
            </p:cNvPr>
            <p:cNvSpPr/>
            <p:nvPr/>
          </p:nvSpPr>
          <p:spPr>
            <a:xfrm>
              <a:off x="9528700" y="3099842"/>
              <a:ext cx="2111035" cy="150127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Call fails with 500</a:t>
              </a:r>
            </a:p>
          </p:txBody>
        </p:sp>
      </p:grpSp>
      <p:grpSp>
        <p:nvGrpSpPr>
          <p:cNvPr id="15" name="Group 14">
            <a:extLst>
              <a:ext uri="{FF2B5EF4-FFF2-40B4-BE49-F238E27FC236}">
                <a16:creationId xmlns:a16="http://schemas.microsoft.com/office/drawing/2014/main" id="{FB0CAB10-4D0B-47BF-94E3-39B330768096}"/>
              </a:ext>
            </a:extLst>
          </p:cNvPr>
          <p:cNvGrpSpPr/>
          <p:nvPr/>
        </p:nvGrpSpPr>
        <p:grpSpPr>
          <a:xfrm>
            <a:off x="0" y="1986632"/>
            <a:ext cx="12192000" cy="4056488"/>
            <a:chOff x="1056442" y="-41613"/>
            <a:chExt cx="12192000" cy="4056488"/>
          </a:xfrm>
        </p:grpSpPr>
        <p:pic>
          <p:nvPicPr>
            <p:cNvPr id="10" name="Picture 9">
              <a:extLst>
                <a:ext uri="{FF2B5EF4-FFF2-40B4-BE49-F238E27FC236}">
                  <a16:creationId xmlns:a16="http://schemas.microsoft.com/office/drawing/2014/main" id="{4DD2513B-2879-4D78-BA0B-856D650D5A67}"/>
                </a:ext>
              </a:extLst>
            </p:cNvPr>
            <p:cNvPicPr>
              <a:picLocks noChangeAspect="1"/>
            </p:cNvPicPr>
            <p:nvPr/>
          </p:nvPicPr>
          <p:blipFill>
            <a:blip r:embed="rId4"/>
            <a:stretch>
              <a:fillRect/>
            </a:stretch>
          </p:blipFill>
          <p:spPr>
            <a:xfrm>
              <a:off x="1056442" y="-41613"/>
              <a:ext cx="12192000" cy="4056488"/>
            </a:xfrm>
            <a:prstGeom prst="rect">
              <a:avLst/>
            </a:prstGeom>
            <a:ln>
              <a:solidFill>
                <a:schemeClr val="tx1"/>
              </a:solidFill>
            </a:ln>
          </p:spPr>
        </p:pic>
        <p:sp>
          <p:nvSpPr>
            <p:cNvPr id="12" name="Rectangle 11">
              <a:extLst>
                <a:ext uri="{FF2B5EF4-FFF2-40B4-BE49-F238E27FC236}">
                  <a16:creationId xmlns:a16="http://schemas.microsoft.com/office/drawing/2014/main" id="{32C1FF18-CB7A-4CDB-84E9-1A8743F8C27C}"/>
                </a:ext>
              </a:extLst>
            </p:cNvPr>
            <p:cNvSpPr/>
            <p:nvPr/>
          </p:nvSpPr>
          <p:spPr>
            <a:xfrm>
              <a:off x="5079595" y="3647924"/>
              <a:ext cx="2636669" cy="232299"/>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3E4EF5C5-8DC0-4F32-A18A-5E844EF4DEBF}"/>
                </a:ext>
              </a:extLst>
            </p:cNvPr>
            <p:cNvSpPr/>
            <p:nvPr/>
          </p:nvSpPr>
          <p:spPr>
            <a:xfrm>
              <a:off x="10298282" y="1367250"/>
              <a:ext cx="2111035" cy="150127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200 Returned to user</a:t>
              </a:r>
            </a:p>
          </p:txBody>
        </p:sp>
      </p:grpSp>
    </p:spTree>
    <p:extLst>
      <p:ext uri="{BB962C8B-B14F-4D97-AF65-F5344CB8AC3E}">
        <p14:creationId xmlns:p14="http://schemas.microsoft.com/office/powerpoint/2010/main" val="233893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BF184-7B06-4B5D-872F-05698BDA11BF}"/>
              </a:ext>
            </a:extLst>
          </p:cNvPr>
          <p:cNvSpPr>
            <a:spLocks noGrp="1"/>
          </p:cNvSpPr>
          <p:nvPr>
            <p:ph type="title"/>
          </p:nvPr>
        </p:nvSpPr>
        <p:spPr/>
        <p:txBody>
          <a:bodyPr/>
          <a:lstStyle/>
          <a:p>
            <a:r>
              <a:rPr lang="en-US" dirty="0"/>
              <a:t>Finding your code in the CPU Profiler</a:t>
            </a:r>
          </a:p>
        </p:txBody>
      </p:sp>
      <p:sp>
        <p:nvSpPr>
          <p:cNvPr id="3" name="Text Placeholder 2">
            <a:extLst>
              <a:ext uri="{FF2B5EF4-FFF2-40B4-BE49-F238E27FC236}">
                <a16:creationId xmlns:a16="http://schemas.microsoft.com/office/drawing/2014/main" id="{19DA757B-413F-4448-921F-247B40BF3ABD}"/>
              </a:ext>
            </a:extLst>
          </p:cNvPr>
          <p:cNvSpPr>
            <a:spLocks noGrp="1"/>
          </p:cNvSpPr>
          <p:nvPr>
            <p:ph type="body" sz="quarter" idx="10"/>
          </p:nvPr>
        </p:nvSpPr>
        <p:spPr/>
        <p:txBody>
          <a:bodyPr/>
          <a:lstStyle/>
          <a:p>
            <a:r>
              <a:rPr lang="en-US" dirty="0"/>
              <a:t>The CPU Profiler shows the full </a:t>
            </a:r>
            <a:r>
              <a:rPr lang="en-US" dirty="0" err="1"/>
              <a:t>Stacktrace</a:t>
            </a:r>
            <a:r>
              <a:rPr lang="en-US" dirty="0"/>
              <a:t> samples for the Service, which includes many “internal” packages (</a:t>
            </a:r>
            <a:r>
              <a:rPr lang="en-US" dirty="0" err="1"/>
              <a:t>java.lang</a:t>
            </a:r>
            <a:r>
              <a:rPr lang="en-US" dirty="0"/>
              <a:t>, </a:t>
            </a:r>
            <a:r>
              <a:rPr lang="en-US" dirty="0" err="1"/>
              <a:t>org.apache</a:t>
            </a:r>
            <a:r>
              <a:rPr lang="en-US" dirty="0"/>
              <a:t>, System.net, </a:t>
            </a:r>
            <a:r>
              <a:rPr lang="en-US" dirty="0" err="1"/>
              <a:t>etc</a:t>
            </a:r>
            <a:r>
              <a:rPr lang="en-US" dirty="0"/>
              <a:t>…)</a:t>
            </a:r>
          </a:p>
          <a:p>
            <a:pPr lvl="1"/>
            <a:r>
              <a:rPr lang="en-US" dirty="0"/>
              <a:t>Using the Search box to search for your Packages is extremely useful</a:t>
            </a:r>
          </a:p>
        </p:txBody>
      </p:sp>
      <p:pic>
        <p:nvPicPr>
          <p:cNvPr id="4" name="Picture 3">
            <a:extLst>
              <a:ext uri="{FF2B5EF4-FFF2-40B4-BE49-F238E27FC236}">
                <a16:creationId xmlns:a16="http://schemas.microsoft.com/office/drawing/2014/main" id="{DCD1C606-87BA-4D0C-AAF5-CDB01B561F75}"/>
              </a:ext>
            </a:extLst>
          </p:cNvPr>
          <p:cNvPicPr>
            <a:picLocks noChangeAspect="1"/>
          </p:cNvPicPr>
          <p:nvPr/>
        </p:nvPicPr>
        <p:blipFill>
          <a:blip r:embed="rId2"/>
          <a:stretch>
            <a:fillRect/>
          </a:stretch>
        </p:blipFill>
        <p:spPr>
          <a:xfrm>
            <a:off x="0" y="1153008"/>
            <a:ext cx="12192000" cy="5704992"/>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119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49C5-96EA-44AA-865E-AB638668FD2C}"/>
              </a:ext>
            </a:extLst>
          </p:cNvPr>
          <p:cNvSpPr>
            <a:spLocks noGrp="1"/>
          </p:cNvSpPr>
          <p:nvPr>
            <p:ph type="title"/>
          </p:nvPr>
        </p:nvSpPr>
        <p:spPr/>
        <p:txBody>
          <a:bodyPr/>
          <a:lstStyle/>
          <a:p>
            <a:r>
              <a:rPr lang="en-US" dirty="0"/>
              <a:t>Finding your code in the CPU Profiler (cont.)</a:t>
            </a:r>
          </a:p>
        </p:txBody>
      </p:sp>
      <p:sp>
        <p:nvSpPr>
          <p:cNvPr id="3" name="Text Placeholder 2">
            <a:extLst>
              <a:ext uri="{FF2B5EF4-FFF2-40B4-BE49-F238E27FC236}">
                <a16:creationId xmlns:a16="http://schemas.microsoft.com/office/drawing/2014/main" id="{EAEEE406-0027-419F-86BA-47764296BA11}"/>
              </a:ext>
            </a:extLst>
          </p:cNvPr>
          <p:cNvSpPr>
            <a:spLocks noGrp="1"/>
          </p:cNvSpPr>
          <p:nvPr>
            <p:ph type="body" sz="quarter" idx="10"/>
          </p:nvPr>
        </p:nvSpPr>
        <p:spPr/>
        <p:txBody>
          <a:bodyPr/>
          <a:lstStyle/>
          <a:p>
            <a:r>
              <a:rPr lang="en-US" dirty="0"/>
              <a:t>Filtering by API is also useful</a:t>
            </a:r>
          </a:p>
          <a:p>
            <a:r>
              <a:rPr lang="en-US" dirty="0"/>
              <a:t>Customize API Detection Rules</a:t>
            </a:r>
          </a:p>
        </p:txBody>
      </p:sp>
      <p:pic>
        <p:nvPicPr>
          <p:cNvPr id="4" name="Picture 3">
            <a:extLst>
              <a:ext uri="{FF2B5EF4-FFF2-40B4-BE49-F238E27FC236}">
                <a16:creationId xmlns:a16="http://schemas.microsoft.com/office/drawing/2014/main" id="{E044C733-8D87-4B19-ACF9-E5340E230B53}"/>
              </a:ext>
            </a:extLst>
          </p:cNvPr>
          <p:cNvPicPr>
            <a:picLocks noChangeAspect="1"/>
          </p:cNvPicPr>
          <p:nvPr/>
        </p:nvPicPr>
        <p:blipFill>
          <a:blip r:embed="rId2"/>
          <a:stretch>
            <a:fillRect/>
          </a:stretch>
        </p:blipFill>
        <p:spPr>
          <a:xfrm>
            <a:off x="125808" y="0"/>
            <a:ext cx="11940383" cy="6858000"/>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6037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BA7EC-5910-45A6-BB8A-F2F3D708A0C8}"/>
              </a:ext>
            </a:extLst>
          </p:cNvPr>
          <p:cNvSpPr>
            <a:spLocks noGrp="1"/>
          </p:cNvSpPr>
          <p:nvPr>
            <p:ph type="title"/>
          </p:nvPr>
        </p:nvSpPr>
        <p:spPr/>
        <p:txBody>
          <a:bodyPr/>
          <a:lstStyle/>
          <a:p>
            <a:r>
              <a:rPr lang="en-US" dirty="0"/>
              <a:t>Properly Separating Entities</a:t>
            </a:r>
          </a:p>
        </p:txBody>
      </p:sp>
      <p:sp>
        <p:nvSpPr>
          <p:cNvPr id="3" name="Text Placeholder 2">
            <a:extLst>
              <a:ext uri="{FF2B5EF4-FFF2-40B4-BE49-F238E27FC236}">
                <a16:creationId xmlns:a16="http://schemas.microsoft.com/office/drawing/2014/main" id="{686D8871-DAA9-4472-A580-4CB239DB3C72}"/>
              </a:ext>
            </a:extLst>
          </p:cNvPr>
          <p:cNvSpPr>
            <a:spLocks noGrp="1"/>
          </p:cNvSpPr>
          <p:nvPr>
            <p:ph type="body" sz="quarter" idx="10"/>
          </p:nvPr>
        </p:nvSpPr>
        <p:spPr/>
        <p:txBody>
          <a:bodyPr/>
          <a:lstStyle/>
          <a:p>
            <a:r>
              <a:rPr lang="en-US" dirty="0"/>
              <a:t>Get Process Grouping right FIRST</a:t>
            </a:r>
          </a:p>
          <a:p>
            <a:pPr lvl="1"/>
            <a:r>
              <a:rPr lang="en-US" dirty="0"/>
              <a:t>Including uses Host Groups if needed</a:t>
            </a:r>
          </a:p>
          <a:p>
            <a:endParaRPr lang="en-US" dirty="0"/>
          </a:p>
          <a:p>
            <a:r>
              <a:rPr lang="en-US" dirty="0"/>
              <a:t>Services CANNOT span Process Groups</a:t>
            </a:r>
          </a:p>
          <a:p>
            <a:pPr lvl="1"/>
            <a:r>
              <a:rPr lang="en-US" dirty="0"/>
              <a:t>Service Merging will not work</a:t>
            </a:r>
          </a:p>
          <a:p>
            <a:pPr lvl="1"/>
            <a:endParaRPr lang="en-US" dirty="0"/>
          </a:p>
          <a:p>
            <a:r>
              <a:rPr lang="en-US" dirty="0"/>
              <a:t>Process Group Naming is not the same as Process Group Detection</a:t>
            </a:r>
          </a:p>
          <a:p>
            <a:endParaRPr lang="en-US" dirty="0"/>
          </a:p>
          <a:p>
            <a:r>
              <a:rPr lang="en-US" dirty="0"/>
              <a:t>Tagging rules will typically not fix incorrect Process Grouping</a:t>
            </a:r>
          </a:p>
        </p:txBody>
      </p:sp>
      <p:grpSp>
        <p:nvGrpSpPr>
          <p:cNvPr id="9" name="Group 8">
            <a:extLst>
              <a:ext uri="{FF2B5EF4-FFF2-40B4-BE49-F238E27FC236}">
                <a16:creationId xmlns:a16="http://schemas.microsoft.com/office/drawing/2014/main" id="{4C1434AE-74AB-4B04-A380-7BC9D50C3C82}"/>
              </a:ext>
            </a:extLst>
          </p:cNvPr>
          <p:cNvGrpSpPr/>
          <p:nvPr/>
        </p:nvGrpSpPr>
        <p:grpSpPr>
          <a:xfrm>
            <a:off x="2424733" y="0"/>
            <a:ext cx="7342533" cy="6858000"/>
            <a:chOff x="2424733" y="0"/>
            <a:chExt cx="7342533" cy="6858000"/>
          </a:xfrm>
        </p:grpSpPr>
        <p:pic>
          <p:nvPicPr>
            <p:cNvPr id="4" name="Picture 3">
              <a:extLst>
                <a:ext uri="{FF2B5EF4-FFF2-40B4-BE49-F238E27FC236}">
                  <a16:creationId xmlns:a16="http://schemas.microsoft.com/office/drawing/2014/main" id="{1DFD5AD5-19E4-458D-9269-4C1174906C32}"/>
                </a:ext>
              </a:extLst>
            </p:cNvPr>
            <p:cNvPicPr>
              <a:picLocks noChangeAspect="1"/>
            </p:cNvPicPr>
            <p:nvPr/>
          </p:nvPicPr>
          <p:blipFill>
            <a:blip r:embed="rId2"/>
            <a:stretch>
              <a:fillRect/>
            </a:stretch>
          </p:blipFill>
          <p:spPr>
            <a:xfrm>
              <a:off x="2424733" y="0"/>
              <a:ext cx="7342533" cy="6858000"/>
            </a:xfrm>
            <a:prstGeom prst="rect">
              <a:avLst/>
            </a:prstGeom>
            <a:ln>
              <a:solidFill>
                <a:schemeClr val="tx1"/>
              </a:solidFill>
            </a:ln>
            <a:effectLst>
              <a:outerShdw blurRad="292100" dist="139700" dir="2700000" algn="tl" rotWithShape="0">
                <a:srgbClr val="333333">
                  <a:alpha val="65000"/>
                </a:srgbClr>
              </a:outerShdw>
            </a:effectLst>
          </p:spPr>
        </p:pic>
        <p:sp>
          <p:nvSpPr>
            <p:cNvPr id="6" name="Arrow: Right 5">
              <a:extLst>
                <a:ext uri="{FF2B5EF4-FFF2-40B4-BE49-F238E27FC236}">
                  <a16:creationId xmlns:a16="http://schemas.microsoft.com/office/drawing/2014/main" id="{28C499AC-F4F0-4E65-A8EB-1B73388F14E5}"/>
                </a:ext>
              </a:extLst>
            </p:cNvPr>
            <p:cNvSpPr/>
            <p:nvPr/>
          </p:nvSpPr>
          <p:spPr>
            <a:xfrm flipH="1">
              <a:off x="5141096" y="1524000"/>
              <a:ext cx="2409281" cy="43441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Process Group QA</a:t>
              </a:r>
            </a:p>
          </p:txBody>
        </p:sp>
        <p:sp>
          <p:nvSpPr>
            <p:cNvPr id="7" name="Arrow: Right 6">
              <a:extLst>
                <a:ext uri="{FF2B5EF4-FFF2-40B4-BE49-F238E27FC236}">
                  <a16:creationId xmlns:a16="http://schemas.microsoft.com/office/drawing/2014/main" id="{6DB92656-1886-4686-9F16-9F80B870BE72}"/>
                </a:ext>
              </a:extLst>
            </p:cNvPr>
            <p:cNvSpPr/>
            <p:nvPr/>
          </p:nvSpPr>
          <p:spPr>
            <a:xfrm flipH="1">
              <a:off x="3136222" y="711264"/>
              <a:ext cx="2409281" cy="43441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Tagged as Dev</a:t>
              </a:r>
            </a:p>
          </p:txBody>
        </p:sp>
        <p:sp>
          <p:nvSpPr>
            <p:cNvPr id="8" name="Arrow: Right 7">
              <a:extLst>
                <a:ext uri="{FF2B5EF4-FFF2-40B4-BE49-F238E27FC236}">
                  <a16:creationId xmlns:a16="http://schemas.microsoft.com/office/drawing/2014/main" id="{60DCE73E-11F0-4700-962A-2E613A157FA1}"/>
                </a:ext>
              </a:extLst>
            </p:cNvPr>
            <p:cNvSpPr/>
            <p:nvPr/>
          </p:nvSpPr>
          <p:spPr>
            <a:xfrm flipH="1">
              <a:off x="3936455" y="5698988"/>
              <a:ext cx="2409281" cy="78724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QA and Dev mixed</a:t>
              </a:r>
            </a:p>
          </p:txBody>
        </p:sp>
      </p:grpSp>
    </p:spTree>
    <p:extLst>
      <p:ext uri="{BB962C8B-B14F-4D97-AF65-F5344CB8AC3E}">
        <p14:creationId xmlns:p14="http://schemas.microsoft.com/office/powerpoint/2010/main" val="402367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6019E-5921-4753-B61A-7668C22EF8C0}"/>
              </a:ext>
            </a:extLst>
          </p:cNvPr>
          <p:cNvSpPr>
            <a:spLocks noGrp="1"/>
          </p:cNvSpPr>
          <p:nvPr>
            <p:ph type="title"/>
          </p:nvPr>
        </p:nvSpPr>
        <p:spPr/>
        <p:txBody>
          <a:bodyPr/>
          <a:lstStyle/>
          <a:p>
            <a:r>
              <a:rPr lang="en-US" dirty="0"/>
              <a:t>DB Spamming</a:t>
            </a:r>
          </a:p>
        </p:txBody>
      </p:sp>
      <p:sp>
        <p:nvSpPr>
          <p:cNvPr id="3" name="Text Placeholder 2">
            <a:extLst>
              <a:ext uri="{FF2B5EF4-FFF2-40B4-BE49-F238E27FC236}">
                <a16:creationId xmlns:a16="http://schemas.microsoft.com/office/drawing/2014/main" id="{1D065194-B938-4097-B963-1774A7817C44}"/>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5F5C412F-A3CD-4737-B346-D2BDD0D323D2}"/>
              </a:ext>
            </a:extLst>
          </p:cNvPr>
          <p:cNvPicPr>
            <a:picLocks noChangeAspect="1"/>
          </p:cNvPicPr>
          <p:nvPr/>
        </p:nvPicPr>
        <p:blipFill>
          <a:blip r:embed="rId2"/>
          <a:stretch>
            <a:fillRect/>
          </a:stretch>
        </p:blipFill>
        <p:spPr>
          <a:xfrm>
            <a:off x="0" y="1336372"/>
            <a:ext cx="12192000" cy="5727405"/>
          </a:xfrm>
          <a:prstGeom prst="rect">
            <a:avLst/>
          </a:prstGeom>
        </p:spPr>
      </p:pic>
      <p:sp>
        <p:nvSpPr>
          <p:cNvPr id="5" name="Rounded Rectangular Callout 4">
            <a:extLst>
              <a:ext uri="{FF2B5EF4-FFF2-40B4-BE49-F238E27FC236}">
                <a16:creationId xmlns:a16="http://schemas.microsoft.com/office/drawing/2014/main" id="{B19105CF-B72C-4F7E-BDD3-B0BB3092D962}"/>
              </a:ext>
            </a:extLst>
          </p:cNvPr>
          <p:cNvSpPr/>
          <p:nvPr/>
        </p:nvSpPr>
        <p:spPr>
          <a:xfrm>
            <a:off x="110288" y="2014363"/>
            <a:ext cx="3072341" cy="1242290"/>
          </a:xfrm>
          <a:prstGeom prst="wedgeRoundRectCallout">
            <a:avLst>
              <a:gd name="adj1" fmla="val -20685"/>
              <a:gd name="adj2" fmla="val 10264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Total Transaction took 11s, for a single request</a:t>
            </a:r>
          </a:p>
        </p:txBody>
      </p:sp>
      <p:sp>
        <p:nvSpPr>
          <p:cNvPr id="6" name="Rounded Rectangular Callout 4">
            <a:extLst>
              <a:ext uri="{FF2B5EF4-FFF2-40B4-BE49-F238E27FC236}">
                <a16:creationId xmlns:a16="http://schemas.microsoft.com/office/drawing/2014/main" id="{6F300961-774B-41FF-A8B3-7DDDDEE022EE}"/>
              </a:ext>
            </a:extLst>
          </p:cNvPr>
          <p:cNvSpPr/>
          <p:nvPr/>
        </p:nvSpPr>
        <p:spPr>
          <a:xfrm>
            <a:off x="8662713" y="5572647"/>
            <a:ext cx="3072341" cy="1242290"/>
          </a:xfrm>
          <a:prstGeom prst="wedgeRoundRectCallout">
            <a:avLst>
              <a:gd name="adj1" fmla="val -19470"/>
              <a:gd name="adj2" fmla="val -13019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Single request spawns 215 DB queries!</a:t>
            </a:r>
          </a:p>
        </p:txBody>
      </p:sp>
    </p:spTree>
    <p:extLst>
      <p:ext uri="{BB962C8B-B14F-4D97-AF65-F5344CB8AC3E}">
        <p14:creationId xmlns:p14="http://schemas.microsoft.com/office/powerpoint/2010/main" val="221915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4F04F-27AA-446C-BEB7-96E53DDFDF38}"/>
              </a:ext>
            </a:extLst>
          </p:cNvPr>
          <p:cNvSpPr>
            <a:spLocks noGrp="1"/>
          </p:cNvSpPr>
          <p:nvPr>
            <p:ph type="title"/>
          </p:nvPr>
        </p:nvSpPr>
        <p:spPr/>
        <p:txBody>
          <a:bodyPr/>
          <a:lstStyle/>
          <a:p>
            <a:r>
              <a:rPr lang="en-US" dirty="0"/>
              <a:t>Microservices – Considerations for tightly coupled services</a:t>
            </a:r>
          </a:p>
        </p:txBody>
      </p:sp>
      <p:pic>
        <p:nvPicPr>
          <p:cNvPr id="4" name="Picture 3">
            <a:extLst>
              <a:ext uri="{FF2B5EF4-FFF2-40B4-BE49-F238E27FC236}">
                <a16:creationId xmlns:a16="http://schemas.microsoft.com/office/drawing/2014/main" id="{AB3BA543-ABA1-4F8C-B592-2A5F9A65E86B}"/>
              </a:ext>
            </a:extLst>
          </p:cNvPr>
          <p:cNvPicPr>
            <a:picLocks noChangeAspect="1"/>
          </p:cNvPicPr>
          <p:nvPr/>
        </p:nvPicPr>
        <p:blipFill>
          <a:blip r:embed="rId2"/>
          <a:stretch>
            <a:fillRect/>
          </a:stretch>
        </p:blipFill>
        <p:spPr>
          <a:xfrm>
            <a:off x="658458" y="1676398"/>
            <a:ext cx="10730535" cy="4358641"/>
          </a:xfrm>
          <a:prstGeom prst="rect">
            <a:avLst/>
          </a:prstGeom>
        </p:spPr>
      </p:pic>
    </p:spTree>
    <p:extLst>
      <p:ext uri="{BB962C8B-B14F-4D97-AF65-F5344CB8AC3E}">
        <p14:creationId xmlns:p14="http://schemas.microsoft.com/office/powerpoint/2010/main" val="13501416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8575B-AE58-432B-A1B3-2DFE5817ABA9}"/>
              </a:ext>
            </a:extLst>
          </p:cNvPr>
          <p:cNvSpPr>
            <a:spLocks noGrp="1"/>
          </p:cNvSpPr>
          <p:nvPr>
            <p:ph type="title"/>
          </p:nvPr>
        </p:nvSpPr>
        <p:spPr/>
        <p:txBody>
          <a:bodyPr/>
          <a:lstStyle/>
          <a:p>
            <a:r>
              <a:rPr lang="en-US" dirty="0"/>
              <a:t>Don’t forget about the Logs</a:t>
            </a:r>
          </a:p>
        </p:txBody>
      </p:sp>
      <p:sp>
        <p:nvSpPr>
          <p:cNvPr id="3" name="Text Placeholder 2">
            <a:extLst>
              <a:ext uri="{FF2B5EF4-FFF2-40B4-BE49-F238E27FC236}">
                <a16:creationId xmlns:a16="http://schemas.microsoft.com/office/drawing/2014/main" id="{46E79211-EFCB-491C-BA8F-35188C8BA7D8}"/>
              </a:ext>
            </a:extLst>
          </p:cNvPr>
          <p:cNvSpPr>
            <a:spLocks noGrp="1"/>
          </p:cNvSpPr>
          <p:nvPr>
            <p:ph type="body" sz="quarter" idx="10"/>
          </p:nvPr>
        </p:nvSpPr>
        <p:spPr/>
        <p:txBody>
          <a:bodyPr/>
          <a:lstStyle/>
          <a:p>
            <a:r>
              <a:rPr lang="en-US" dirty="0"/>
              <a:t>Using Log Event Detection can help find application errors</a:t>
            </a:r>
          </a:p>
          <a:p>
            <a:pPr lvl="1"/>
            <a:r>
              <a:rPr lang="en-US" dirty="0"/>
              <a:t>Common Use Cases:</a:t>
            </a:r>
          </a:p>
          <a:p>
            <a:pPr lvl="2"/>
            <a:r>
              <a:rPr lang="en-US" dirty="0"/>
              <a:t>Detect Application Errors in Native Processes</a:t>
            </a:r>
          </a:p>
          <a:p>
            <a:pPr lvl="2"/>
            <a:r>
              <a:rPr lang="en-US" dirty="0"/>
              <a:t>Detect Errors with the Application Infrastructure (syslog, Windows Event Logs, </a:t>
            </a:r>
            <a:r>
              <a:rPr lang="en-US" dirty="0" err="1"/>
              <a:t>etc</a:t>
            </a:r>
            <a:r>
              <a:rPr lang="en-US" dirty="0"/>
              <a:t>…)</a:t>
            </a:r>
          </a:p>
          <a:p>
            <a:pPr lvl="2"/>
            <a:r>
              <a:rPr lang="en-US" dirty="0"/>
              <a:t>Detect Errors in CloudTrail logs</a:t>
            </a:r>
          </a:p>
          <a:p>
            <a:endParaRPr lang="en-US" dirty="0"/>
          </a:p>
        </p:txBody>
      </p:sp>
      <p:pic>
        <p:nvPicPr>
          <p:cNvPr id="4" name="Picture 3">
            <a:extLst>
              <a:ext uri="{FF2B5EF4-FFF2-40B4-BE49-F238E27FC236}">
                <a16:creationId xmlns:a16="http://schemas.microsoft.com/office/drawing/2014/main" id="{B285D719-352C-48FA-8DD1-6B1784B2273A}"/>
              </a:ext>
            </a:extLst>
          </p:cNvPr>
          <p:cNvPicPr>
            <a:picLocks noChangeAspect="1"/>
          </p:cNvPicPr>
          <p:nvPr/>
        </p:nvPicPr>
        <p:blipFill>
          <a:blip r:embed="rId2"/>
          <a:stretch>
            <a:fillRect/>
          </a:stretch>
        </p:blipFill>
        <p:spPr>
          <a:xfrm>
            <a:off x="0" y="3429000"/>
            <a:ext cx="12192000" cy="2640538"/>
          </a:xfrm>
          <a:prstGeom prst="rect">
            <a:avLst/>
          </a:prstGeom>
          <a:ln>
            <a:solidFill>
              <a:schemeClr val="tx1"/>
            </a:solidFill>
          </a:ln>
        </p:spPr>
      </p:pic>
    </p:spTree>
    <p:extLst>
      <p:ext uri="{BB962C8B-B14F-4D97-AF65-F5344CB8AC3E}">
        <p14:creationId xmlns:p14="http://schemas.microsoft.com/office/powerpoint/2010/main" val="24260208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D0904-A21D-44C4-BDF0-434FFE7A0025}"/>
              </a:ext>
            </a:extLst>
          </p:cNvPr>
          <p:cNvSpPr>
            <a:spLocks noGrp="1"/>
          </p:cNvSpPr>
          <p:nvPr>
            <p:ph type="title"/>
          </p:nvPr>
        </p:nvSpPr>
        <p:spPr/>
        <p:txBody>
          <a:bodyPr>
            <a:normAutofit fontScale="90000"/>
          </a:bodyPr>
          <a:lstStyle/>
          <a:p>
            <a:r>
              <a:rPr lang="en-US" dirty="0"/>
              <a:t>Remember to Delete your AWS Resources!!!</a:t>
            </a:r>
          </a:p>
        </p:txBody>
      </p:sp>
    </p:spTree>
    <p:extLst>
      <p:ext uri="{BB962C8B-B14F-4D97-AF65-F5344CB8AC3E}">
        <p14:creationId xmlns:p14="http://schemas.microsoft.com/office/powerpoint/2010/main" val="1241602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F787-D3B8-427B-88CE-16A9A301BBB7}"/>
              </a:ext>
            </a:extLst>
          </p:cNvPr>
          <p:cNvSpPr>
            <a:spLocks noGrp="1"/>
          </p:cNvSpPr>
          <p:nvPr>
            <p:ph type="title"/>
          </p:nvPr>
        </p:nvSpPr>
        <p:spPr/>
        <p:txBody>
          <a:bodyPr/>
          <a:lstStyle/>
          <a:p>
            <a:r>
              <a:rPr lang="en-US" dirty="0"/>
              <a:t>Q &amp; A</a:t>
            </a:r>
          </a:p>
        </p:txBody>
      </p:sp>
    </p:spTree>
    <p:extLst>
      <p:ext uri="{BB962C8B-B14F-4D97-AF65-F5344CB8AC3E}">
        <p14:creationId xmlns:p14="http://schemas.microsoft.com/office/powerpoint/2010/main" val="3052233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4CD3-F75B-409F-9D95-C2016F81097A}"/>
              </a:ext>
            </a:extLst>
          </p:cNvPr>
          <p:cNvSpPr>
            <a:spLocks noGrp="1"/>
          </p:cNvSpPr>
          <p:nvPr>
            <p:ph type="title"/>
          </p:nvPr>
        </p:nvSpPr>
        <p:spPr/>
        <p:txBody>
          <a:bodyPr/>
          <a:lstStyle/>
          <a:p>
            <a:r>
              <a:rPr lang="en-US" dirty="0"/>
              <a:t>Level of Expertise</a:t>
            </a:r>
          </a:p>
        </p:txBody>
      </p:sp>
      <p:sp>
        <p:nvSpPr>
          <p:cNvPr id="3" name="Text Placeholder 2">
            <a:extLst>
              <a:ext uri="{FF2B5EF4-FFF2-40B4-BE49-F238E27FC236}">
                <a16:creationId xmlns:a16="http://schemas.microsoft.com/office/drawing/2014/main" id="{D3824D11-DCA6-4F3A-9D79-8F504A84421C}"/>
              </a:ext>
            </a:extLst>
          </p:cNvPr>
          <p:cNvSpPr>
            <a:spLocks noGrp="1"/>
          </p:cNvSpPr>
          <p:nvPr>
            <p:ph type="body" sz="quarter" idx="10"/>
          </p:nvPr>
        </p:nvSpPr>
        <p:spPr/>
        <p:txBody>
          <a:bodyPr/>
          <a:lstStyle/>
          <a:p>
            <a:r>
              <a:rPr lang="en-US" dirty="0"/>
              <a:t>Basic Dynatrace familiarity</a:t>
            </a:r>
          </a:p>
          <a:p>
            <a:r>
              <a:rPr lang="en-US" dirty="0"/>
              <a:t>Expert certification not required</a:t>
            </a:r>
          </a:p>
          <a:p>
            <a:r>
              <a:rPr lang="en-US" dirty="0"/>
              <a:t>REST API basics</a:t>
            </a:r>
          </a:p>
        </p:txBody>
      </p:sp>
    </p:spTree>
    <p:extLst>
      <p:ext uri="{BB962C8B-B14F-4D97-AF65-F5344CB8AC3E}">
        <p14:creationId xmlns:p14="http://schemas.microsoft.com/office/powerpoint/2010/main" val="3188330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3613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2724-4D6D-4103-9A86-3B6A5674696D}"/>
              </a:ext>
            </a:extLst>
          </p:cNvPr>
          <p:cNvSpPr>
            <a:spLocks noGrp="1"/>
          </p:cNvSpPr>
          <p:nvPr>
            <p:ph type="title"/>
          </p:nvPr>
        </p:nvSpPr>
        <p:spPr/>
        <p:txBody>
          <a:bodyPr/>
          <a:lstStyle/>
          <a:p>
            <a:r>
              <a:rPr lang="en-US" dirty="0"/>
              <a:t>Setup Work</a:t>
            </a:r>
          </a:p>
        </p:txBody>
      </p:sp>
    </p:spTree>
    <p:extLst>
      <p:ext uri="{BB962C8B-B14F-4D97-AF65-F5344CB8AC3E}">
        <p14:creationId xmlns:p14="http://schemas.microsoft.com/office/powerpoint/2010/main" val="3807855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D6E5-7137-4715-97A7-DE9F74E1D8A2}"/>
              </a:ext>
            </a:extLst>
          </p:cNvPr>
          <p:cNvSpPr>
            <a:spLocks noGrp="1"/>
          </p:cNvSpPr>
          <p:nvPr>
            <p:ph type="title"/>
          </p:nvPr>
        </p:nvSpPr>
        <p:spPr/>
        <p:txBody>
          <a:bodyPr/>
          <a:lstStyle/>
          <a:p>
            <a:r>
              <a:rPr lang="en-US" dirty="0"/>
              <a:t>Setup AWS: Default Region</a:t>
            </a:r>
          </a:p>
        </p:txBody>
      </p:sp>
      <p:sp>
        <p:nvSpPr>
          <p:cNvPr id="3" name="Text Placeholder 2">
            <a:extLst>
              <a:ext uri="{FF2B5EF4-FFF2-40B4-BE49-F238E27FC236}">
                <a16:creationId xmlns:a16="http://schemas.microsoft.com/office/drawing/2014/main" id="{E1641C86-C8E2-4A69-9522-2DD2F3CC8A07}"/>
              </a:ext>
            </a:extLst>
          </p:cNvPr>
          <p:cNvSpPr>
            <a:spLocks noGrp="1"/>
          </p:cNvSpPr>
          <p:nvPr>
            <p:ph type="body" sz="quarter" idx="10"/>
          </p:nvPr>
        </p:nvSpPr>
        <p:spPr/>
        <p:txBody>
          <a:bodyPr/>
          <a:lstStyle/>
          <a:p>
            <a:r>
              <a:rPr lang="en-US" dirty="0"/>
              <a:t>Login to your AWS Account: </a:t>
            </a:r>
            <a:r>
              <a:rPr lang="en-US" dirty="0">
                <a:hlinkClick r:id="rId2"/>
              </a:rPr>
              <a:t>https://aws.amazon.com</a:t>
            </a:r>
            <a:endParaRPr lang="en-US" dirty="0"/>
          </a:p>
          <a:p>
            <a:pPr lvl="1"/>
            <a:r>
              <a:rPr lang="en-US" dirty="0"/>
              <a:t>Validate and make note of your default region</a:t>
            </a:r>
          </a:p>
        </p:txBody>
      </p:sp>
      <p:grpSp>
        <p:nvGrpSpPr>
          <p:cNvPr id="7" name="Group 6">
            <a:extLst>
              <a:ext uri="{FF2B5EF4-FFF2-40B4-BE49-F238E27FC236}">
                <a16:creationId xmlns:a16="http://schemas.microsoft.com/office/drawing/2014/main" id="{F10D2312-D35F-42F4-AA3E-8EC30340A1F8}"/>
              </a:ext>
            </a:extLst>
          </p:cNvPr>
          <p:cNvGrpSpPr/>
          <p:nvPr/>
        </p:nvGrpSpPr>
        <p:grpSpPr>
          <a:xfrm>
            <a:off x="1368501" y="2729795"/>
            <a:ext cx="4481883" cy="1858036"/>
            <a:chOff x="1723608" y="3067147"/>
            <a:chExt cx="4481883" cy="1858036"/>
          </a:xfrm>
        </p:grpSpPr>
        <p:pic>
          <p:nvPicPr>
            <p:cNvPr id="6" name="Picture 5">
              <a:extLst>
                <a:ext uri="{FF2B5EF4-FFF2-40B4-BE49-F238E27FC236}">
                  <a16:creationId xmlns:a16="http://schemas.microsoft.com/office/drawing/2014/main" id="{F454A775-889C-4113-8DE1-8304B07A36D8}"/>
                </a:ext>
              </a:extLst>
            </p:cNvPr>
            <p:cNvPicPr>
              <a:picLocks noChangeAspect="1"/>
            </p:cNvPicPr>
            <p:nvPr/>
          </p:nvPicPr>
          <p:blipFill>
            <a:blip r:embed="rId3"/>
            <a:stretch>
              <a:fillRect/>
            </a:stretch>
          </p:blipFill>
          <p:spPr>
            <a:xfrm>
              <a:off x="1723608" y="3067147"/>
              <a:ext cx="4481883" cy="1858036"/>
            </a:xfrm>
            <a:prstGeom prst="rect">
              <a:avLst/>
            </a:prstGeom>
            <a:ln>
              <a:noFill/>
            </a:ln>
            <a:effectLst>
              <a:outerShdw blurRad="292100" dist="139700" dir="2700000" algn="tl" rotWithShape="0">
                <a:srgbClr val="333333">
                  <a:alpha val="65000"/>
                </a:srgbClr>
              </a:outerShdw>
            </a:effectLst>
          </p:spPr>
        </p:pic>
        <p:sp>
          <p:nvSpPr>
            <p:cNvPr id="5" name="Arrow: Right 4">
              <a:extLst>
                <a:ext uri="{FF2B5EF4-FFF2-40B4-BE49-F238E27FC236}">
                  <a16:creationId xmlns:a16="http://schemas.microsoft.com/office/drawing/2014/main" id="{6E2803BB-F1DF-4DA9-83E7-09E6EFD2C2AE}"/>
                </a:ext>
              </a:extLst>
            </p:cNvPr>
            <p:cNvSpPr/>
            <p:nvPr/>
          </p:nvSpPr>
          <p:spPr>
            <a:xfrm>
              <a:off x="2034148" y="4067187"/>
              <a:ext cx="1392632" cy="5427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grpSp>
    </p:spTree>
    <p:extLst>
      <p:ext uri="{BB962C8B-B14F-4D97-AF65-F5344CB8AC3E}">
        <p14:creationId xmlns:p14="http://schemas.microsoft.com/office/powerpoint/2010/main" val="392519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C492B-92B2-45C7-AAAF-0E5BFEC2262F}"/>
              </a:ext>
            </a:extLst>
          </p:cNvPr>
          <p:cNvSpPr>
            <a:spLocks noGrp="1"/>
          </p:cNvSpPr>
          <p:nvPr>
            <p:ph type="title"/>
          </p:nvPr>
        </p:nvSpPr>
        <p:spPr/>
        <p:txBody>
          <a:bodyPr/>
          <a:lstStyle/>
          <a:p>
            <a:r>
              <a:rPr lang="en-US" dirty="0"/>
              <a:t>Setup AWS: EC2 Key Pair</a:t>
            </a:r>
          </a:p>
        </p:txBody>
      </p:sp>
      <p:sp>
        <p:nvSpPr>
          <p:cNvPr id="3" name="Text Placeholder 2">
            <a:extLst>
              <a:ext uri="{FF2B5EF4-FFF2-40B4-BE49-F238E27FC236}">
                <a16:creationId xmlns:a16="http://schemas.microsoft.com/office/drawing/2014/main" id="{9440A5A3-8887-4AA3-B45C-DD0AF82127AC}"/>
              </a:ext>
            </a:extLst>
          </p:cNvPr>
          <p:cNvSpPr>
            <a:spLocks noGrp="1"/>
          </p:cNvSpPr>
          <p:nvPr>
            <p:ph type="body" sz="quarter" idx="10"/>
          </p:nvPr>
        </p:nvSpPr>
        <p:spPr/>
        <p:txBody>
          <a:bodyPr/>
          <a:lstStyle/>
          <a:p>
            <a:pPr marL="342900" indent="-342900">
              <a:buFont typeface="+mj-lt"/>
              <a:buAutoNum type="arabicPeriod"/>
            </a:pPr>
            <a:r>
              <a:rPr lang="en-US" dirty="0"/>
              <a:t>Create EC2 Key Pair</a:t>
            </a:r>
          </a:p>
          <a:p>
            <a:pPr lvl="1" indent="-342900">
              <a:buFont typeface="+mj-lt"/>
              <a:buAutoNum type="arabicPeriod"/>
            </a:pPr>
            <a:r>
              <a:rPr lang="en-US" dirty="0"/>
              <a:t>Go to EC2 – Pick Region</a:t>
            </a:r>
          </a:p>
          <a:p>
            <a:pPr lvl="1" indent="-342900">
              <a:buFont typeface="+mj-lt"/>
              <a:buAutoNum type="arabicPeriod"/>
            </a:pPr>
            <a:r>
              <a:rPr lang="en-US" dirty="0"/>
              <a:t>Click on Key Pairs</a:t>
            </a:r>
          </a:p>
          <a:p>
            <a:pPr lvl="1" indent="-342900">
              <a:buFont typeface="+mj-lt"/>
              <a:buAutoNum type="arabicPeriod"/>
            </a:pPr>
            <a:r>
              <a:rPr lang="en-US" dirty="0"/>
              <a:t>Create a new Pair</a:t>
            </a:r>
          </a:p>
          <a:p>
            <a:pPr lvl="1" indent="-342900">
              <a:buFont typeface="+mj-lt"/>
              <a:buAutoNum type="arabicPeriod"/>
            </a:pPr>
            <a:r>
              <a:rPr lang="en-US" dirty="0"/>
              <a:t>Store the .pem file</a:t>
            </a:r>
          </a:p>
          <a:p>
            <a:endParaRPr lang="en-US" dirty="0"/>
          </a:p>
        </p:txBody>
      </p:sp>
      <p:pic>
        <p:nvPicPr>
          <p:cNvPr id="4" name="Picture 3">
            <a:extLst>
              <a:ext uri="{FF2B5EF4-FFF2-40B4-BE49-F238E27FC236}">
                <a16:creationId xmlns:a16="http://schemas.microsoft.com/office/drawing/2014/main" id="{65A8BA0D-A418-4B6B-9AAC-F9730BA451CE}"/>
              </a:ext>
            </a:extLst>
          </p:cNvPr>
          <p:cNvPicPr>
            <a:picLocks noChangeAspect="1"/>
          </p:cNvPicPr>
          <p:nvPr/>
        </p:nvPicPr>
        <p:blipFill>
          <a:blip r:embed="rId2"/>
          <a:stretch>
            <a:fillRect/>
          </a:stretch>
        </p:blipFill>
        <p:spPr>
          <a:xfrm>
            <a:off x="4119700" y="2028020"/>
            <a:ext cx="7554762" cy="3989057"/>
          </a:xfrm>
          <a:prstGeom prst="rect">
            <a:avLst/>
          </a:prstGeom>
          <a:ln>
            <a:solidFill>
              <a:schemeClr val="tx1"/>
            </a:solidFill>
          </a:ln>
        </p:spPr>
      </p:pic>
      <p:sp>
        <p:nvSpPr>
          <p:cNvPr id="5" name="Arrow: Right 4">
            <a:extLst>
              <a:ext uri="{FF2B5EF4-FFF2-40B4-BE49-F238E27FC236}">
                <a16:creationId xmlns:a16="http://schemas.microsoft.com/office/drawing/2014/main" id="{F714F98C-58FF-4F9C-8454-91EFD99CC93F}"/>
              </a:ext>
            </a:extLst>
          </p:cNvPr>
          <p:cNvSpPr/>
          <p:nvPr/>
        </p:nvSpPr>
        <p:spPr>
          <a:xfrm>
            <a:off x="3278843" y="5382984"/>
            <a:ext cx="926723" cy="45903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spTree>
    <p:extLst>
      <p:ext uri="{BB962C8B-B14F-4D97-AF65-F5344CB8AC3E}">
        <p14:creationId xmlns:p14="http://schemas.microsoft.com/office/powerpoint/2010/main" val="2960580642"/>
      </p:ext>
    </p:extLst>
  </p:cSld>
  <p:clrMapOvr>
    <a:masterClrMapping/>
  </p:clrMapOvr>
</p:sld>
</file>

<file path=ppt/theme/theme1.xml><?xml version="1.0" encoding="utf-8"?>
<a:theme xmlns:a="http://schemas.openxmlformats.org/drawingml/2006/main" name="Perform2019">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rform2019" id="{E9FD4BFE-8404-4CB4-BD1F-5C5B2FAAB0D2}" vid="{5E83A068-C8B2-4357-B716-6DAA0EC07B0A}"/>
    </a:ext>
  </a:extLst>
</a:theme>
</file>

<file path=ppt/theme/theme2.xml><?xml version="1.0" encoding="utf-8"?>
<a:theme xmlns:a="http://schemas.openxmlformats.org/drawingml/2006/main" name="GRADIENT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C6165323-6A0F-8A43-A43D-98DFECC3512E}"/>
    </a:ext>
  </a:extLst>
</a:theme>
</file>

<file path=ppt/theme/theme3.xml><?xml version="1.0" encoding="utf-8"?>
<a:theme xmlns:a="http://schemas.openxmlformats.org/drawingml/2006/main" name="WHITE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C6165323-6A0F-8A43-A43D-98DFECC3512E}"/>
    </a:ext>
  </a:extLst>
</a:theme>
</file>

<file path=ppt/theme/theme4.xml><?xml version="1.0" encoding="utf-8"?>
<a:theme xmlns:a="http://schemas.openxmlformats.org/drawingml/2006/main" name="WHITE SLIDES_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38A70E8D-BD94-EC40-8377-A8C720C23D53}"/>
    </a:ext>
  </a:extLst>
</a:theme>
</file>

<file path=ppt/theme/theme5.xml><?xml version="1.0" encoding="utf-8"?>
<a:theme xmlns:a="http://schemas.openxmlformats.org/drawingml/2006/main" name="GRADIENT_SLIDES">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521096C6-30F9-0243-95DB-0B3DB56729F7}"/>
    </a:ext>
  </a:extLst>
</a:theme>
</file>

<file path=ppt/theme/theme6.xml><?xml version="1.0" encoding="utf-8"?>
<a:theme xmlns:a="http://schemas.openxmlformats.org/drawingml/2006/main" name="1_WHITE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C6165323-6A0F-8A43-A43D-98DFECC3512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Perform2019</Template>
  <TotalTime>18140</TotalTime>
  <Words>2530</Words>
  <Application>Microsoft Office PowerPoint</Application>
  <PresentationFormat>Widescreen</PresentationFormat>
  <Paragraphs>383</Paragraphs>
  <Slides>60</Slides>
  <Notes>8</Notes>
  <HiddenSlides>1</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60</vt:i4>
      </vt:variant>
    </vt:vector>
  </HeadingPairs>
  <TitlesOfParts>
    <vt:vector size="71" baseType="lpstr">
      <vt:lpstr>Arial</vt:lpstr>
      <vt:lpstr>Bernina Sans</vt:lpstr>
      <vt:lpstr>Bernina Sans Light</vt:lpstr>
      <vt:lpstr>Calibri</vt:lpstr>
      <vt:lpstr>Calibri Light</vt:lpstr>
      <vt:lpstr>Perform2019</vt:lpstr>
      <vt:lpstr>GRADIENT SLIDES_1</vt:lpstr>
      <vt:lpstr>WHITE SLIDES_1</vt:lpstr>
      <vt:lpstr>WHITE SLIDES_2</vt:lpstr>
      <vt:lpstr>GRADIENT_SLIDES</vt:lpstr>
      <vt:lpstr>1_WHITE SLIDES_1</vt:lpstr>
      <vt:lpstr>Full Stack Self-Service Diagnostics with Dynatrace</vt:lpstr>
      <vt:lpstr>Prerequisites</vt:lpstr>
      <vt:lpstr>Agenda</vt:lpstr>
      <vt:lpstr>What we’re covering/not covering</vt:lpstr>
      <vt:lpstr>How we’re covering</vt:lpstr>
      <vt:lpstr>Level of Expertise</vt:lpstr>
      <vt:lpstr>Setup Work</vt:lpstr>
      <vt:lpstr>Setup AWS: Default Region</vt:lpstr>
      <vt:lpstr>Setup AWS: EC2 Key Pair</vt:lpstr>
      <vt:lpstr>Setup Dynatrace: Retrieve API Token</vt:lpstr>
      <vt:lpstr>Launching our EC2 Instance</vt:lpstr>
      <vt:lpstr>Launching the CloudFormation Stack</vt:lpstr>
      <vt:lpstr>Upload Template</vt:lpstr>
      <vt:lpstr>Filling in the Details</vt:lpstr>
      <vt:lpstr>Create and Confirm</vt:lpstr>
      <vt:lpstr>Follow Events</vt:lpstr>
      <vt:lpstr>View Outputs</vt:lpstr>
      <vt:lpstr>Validate Environment</vt:lpstr>
      <vt:lpstr>Cleanup</vt:lpstr>
      <vt:lpstr>Cleanup</vt:lpstr>
      <vt:lpstr>Things to be done in tenant</vt:lpstr>
      <vt:lpstr>Configuration API</vt:lpstr>
      <vt:lpstr>Dynatrace Configuration API</vt:lpstr>
      <vt:lpstr>View the Configuration API Explorer</vt:lpstr>
      <vt:lpstr>Create API Token to use the Config API</vt:lpstr>
      <vt:lpstr>Using the ConfigAPI via Postman</vt:lpstr>
      <vt:lpstr>Setup Postman</vt:lpstr>
      <vt:lpstr>Setup Postman (cont.)</vt:lpstr>
      <vt:lpstr>Importing the Config API Collection</vt:lpstr>
      <vt:lpstr>Running the API Collection</vt:lpstr>
      <vt:lpstr>Run Validation</vt:lpstr>
      <vt:lpstr>Verify the Results</vt:lpstr>
      <vt:lpstr>Use Case #1 – CPU Increase</vt:lpstr>
      <vt:lpstr>Problem Pattern #1 – CPU Increase</vt:lpstr>
      <vt:lpstr>Problem Pattern #1 – CPU Increase (cont.)</vt:lpstr>
      <vt:lpstr>Use Case #1 – CPU Increase</vt:lpstr>
      <vt:lpstr>Use Case #1 – CPU Increase (cont.)</vt:lpstr>
      <vt:lpstr>Use Case #2 – Booking Failure</vt:lpstr>
      <vt:lpstr>Problem Pattern #2 – Booking Failure</vt:lpstr>
      <vt:lpstr>Use Case #2 – Booking Failure</vt:lpstr>
      <vt:lpstr>Use Case #2 – Booking Failure (cont.)</vt:lpstr>
      <vt:lpstr>Use Case #3 – Slow User Login</vt:lpstr>
      <vt:lpstr>Problem Pattern #3 – Slow User Login</vt:lpstr>
      <vt:lpstr>Use Case #3 – Slow User Login</vt:lpstr>
      <vt:lpstr>Use Case #3 – Slow User Login (cont.)</vt:lpstr>
      <vt:lpstr>Use Case #4 – Homepage Slowdown</vt:lpstr>
      <vt:lpstr>Problem Pattern #4 – Homepage Slowdown</vt:lpstr>
      <vt:lpstr>Use Case #4 – Homepage Slowdown</vt:lpstr>
      <vt:lpstr>Use Case #4 – Homepage Slowdown (cont.)</vt:lpstr>
      <vt:lpstr>Tips &amp; Tricks</vt:lpstr>
      <vt:lpstr>Returning HTTP 200 on Failure</vt:lpstr>
      <vt:lpstr>Finding your code in the CPU Profiler</vt:lpstr>
      <vt:lpstr>Finding your code in the CPU Profiler (cont.)</vt:lpstr>
      <vt:lpstr>Properly Separating Entities</vt:lpstr>
      <vt:lpstr>DB Spamming</vt:lpstr>
      <vt:lpstr>Microservices – Considerations for tightly coupled services</vt:lpstr>
      <vt:lpstr>Don’t forget about the Logs</vt:lpstr>
      <vt:lpstr>Remember to Delete your AWS Resources!!!</vt:lpstr>
      <vt:lpstr>Q &amp; 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Self-Service Diagnostics with Dynatrace</dc:title>
  <dc:creator>Segar, Wayne</dc:creator>
  <cp:lastModifiedBy>Segar, Wayne</cp:lastModifiedBy>
  <cp:revision>50</cp:revision>
  <dcterms:created xsi:type="dcterms:W3CDTF">2018-12-31T20:12:22Z</dcterms:created>
  <dcterms:modified xsi:type="dcterms:W3CDTF">2019-01-28T03:19:52Z</dcterms:modified>
</cp:coreProperties>
</file>